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5.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6.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7.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8.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9.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20.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21.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22.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 id="2147483651" r:id="rId3"/>
    <p:sldMasterId id="2147483652" r:id="rId4"/>
    <p:sldMasterId id="2147483654" r:id="rId5"/>
    <p:sldMasterId id="2147483655" r:id="rId6"/>
    <p:sldMasterId id="2147483656" r:id="rId7"/>
    <p:sldMasterId id="2147483657" r:id="rId8"/>
    <p:sldMasterId id="2147483658" r:id="rId9"/>
    <p:sldMasterId id="2147483660" r:id="rId10"/>
    <p:sldMasterId id="2147483771" r:id="rId11"/>
    <p:sldMasterId id="2147484620" r:id="rId12"/>
    <p:sldMasterId id="2147484644" r:id="rId13"/>
    <p:sldMasterId id="2147484680" r:id="rId14"/>
    <p:sldMasterId id="2147484692" r:id="rId15"/>
    <p:sldMasterId id="2147484699" r:id="rId16"/>
    <p:sldMasterId id="2147484714" r:id="rId17"/>
    <p:sldMasterId id="2147484729" r:id="rId18"/>
    <p:sldMasterId id="2147484745" r:id="rId19"/>
    <p:sldMasterId id="2147485078" r:id="rId20"/>
    <p:sldMasterId id="2147485438" r:id="rId21"/>
    <p:sldMasterId id="2147485450" r:id="rId22"/>
    <p:sldMasterId id="2147486223" r:id="rId23"/>
  </p:sldMasterIdLst>
  <p:notesMasterIdLst>
    <p:notesMasterId r:id="rId64"/>
  </p:notesMasterIdLst>
  <p:sldIdLst>
    <p:sldId id="1556" r:id="rId24"/>
    <p:sldId id="524" r:id="rId25"/>
    <p:sldId id="1573" r:id="rId26"/>
    <p:sldId id="1586" r:id="rId27"/>
    <p:sldId id="1580" r:id="rId28"/>
    <p:sldId id="1581" r:id="rId29"/>
    <p:sldId id="1583" r:id="rId30"/>
    <p:sldId id="1582" r:id="rId31"/>
    <p:sldId id="1584" r:id="rId32"/>
    <p:sldId id="1576" r:id="rId33"/>
    <p:sldId id="1585" r:id="rId34"/>
    <p:sldId id="1574" r:id="rId35"/>
    <p:sldId id="1575" r:id="rId36"/>
    <p:sldId id="780" r:id="rId37"/>
    <p:sldId id="781" r:id="rId38"/>
    <p:sldId id="792" r:id="rId39"/>
    <p:sldId id="1557" r:id="rId40"/>
    <p:sldId id="1558" r:id="rId41"/>
    <p:sldId id="1559" r:id="rId42"/>
    <p:sldId id="794" r:id="rId43"/>
    <p:sldId id="1560" r:id="rId44"/>
    <p:sldId id="793" r:id="rId45"/>
    <p:sldId id="788" r:id="rId46"/>
    <p:sldId id="773" r:id="rId47"/>
    <p:sldId id="683" r:id="rId48"/>
    <p:sldId id="684" r:id="rId49"/>
    <p:sldId id="686" r:id="rId50"/>
    <p:sldId id="716" r:id="rId51"/>
    <p:sldId id="688" r:id="rId52"/>
    <p:sldId id="790" r:id="rId53"/>
    <p:sldId id="340" r:id="rId54"/>
    <p:sldId id="341" r:id="rId55"/>
    <p:sldId id="779" r:id="rId56"/>
    <p:sldId id="371" r:id="rId57"/>
    <p:sldId id="370" r:id="rId58"/>
    <p:sldId id="373" r:id="rId59"/>
    <p:sldId id="1577" r:id="rId60"/>
    <p:sldId id="1578" r:id="rId61"/>
    <p:sldId id="1579" r:id="rId62"/>
    <p:sldId id="375" r:id="rId63"/>
  </p:sldIdLst>
  <p:sldSz cx="13004800" cy="9753600"/>
  <p:notesSz cx="6858000" cy="9144000"/>
  <p:defaultTextStyle>
    <a:defPPr>
      <a:defRPr lang="en-US"/>
    </a:defPPr>
    <a:lvl1pPr algn="l" rtl="0" eaLnBrk="0" fontAlgn="base" hangingPunct="0">
      <a:spcBef>
        <a:spcPct val="0"/>
      </a:spcBef>
      <a:spcAft>
        <a:spcPct val="0"/>
      </a:spcAft>
      <a:defRPr sz="3800" kern="1200">
        <a:solidFill>
          <a:srgbClr val="FFFFFF"/>
        </a:solidFill>
        <a:latin typeface="American Typewriter" charset="0"/>
        <a:ea typeface="ヒラギノ明朝 ProN W3" charset="-128"/>
        <a:cs typeface="+mn-cs"/>
        <a:sym typeface="American Typewriter" charset="0"/>
      </a:defRPr>
    </a:lvl1pPr>
    <a:lvl2pPr marL="444500" indent="1588" algn="l" rtl="0" eaLnBrk="0" fontAlgn="base" hangingPunct="0">
      <a:spcBef>
        <a:spcPct val="0"/>
      </a:spcBef>
      <a:spcAft>
        <a:spcPct val="0"/>
      </a:spcAft>
      <a:defRPr sz="3800" kern="1200">
        <a:solidFill>
          <a:srgbClr val="FFFFFF"/>
        </a:solidFill>
        <a:latin typeface="American Typewriter" charset="0"/>
        <a:ea typeface="ヒラギノ明朝 ProN W3" charset="-128"/>
        <a:cs typeface="+mn-cs"/>
        <a:sym typeface="American Typewriter" charset="0"/>
      </a:defRPr>
    </a:lvl2pPr>
    <a:lvl3pPr marL="901700" indent="1588" algn="l" rtl="0" eaLnBrk="0" fontAlgn="base" hangingPunct="0">
      <a:spcBef>
        <a:spcPct val="0"/>
      </a:spcBef>
      <a:spcAft>
        <a:spcPct val="0"/>
      </a:spcAft>
      <a:defRPr sz="3800" kern="1200">
        <a:solidFill>
          <a:srgbClr val="FFFFFF"/>
        </a:solidFill>
        <a:latin typeface="American Typewriter" charset="0"/>
        <a:ea typeface="ヒラギノ明朝 ProN W3" charset="-128"/>
        <a:cs typeface="+mn-cs"/>
        <a:sym typeface="American Typewriter" charset="0"/>
      </a:defRPr>
    </a:lvl3pPr>
    <a:lvl4pPr marL="1358900" indent="1588" algn="l" rtl="0" eaLnBrk="0" fontAlgn="base" hangingPunct="0">
      <a:spcBef>
        <a:spcPct val="0"/>
      </a:spcBef>
      <a:spcAft>
        <a:spcPct val="0"/>
      </a:spcAft>
      <a:defRPr sz="3800" kern="1200">
        <a:solidFill>
          <a:srgbClr val="FFFFFF"/>
        </a:solidFill>
        <a:latin typeface="American Typewriter" charset="0"/>
        <a:ea typeface="ヒラギノ明朝 ProN W3" charset="-128"/>
        <a:cs typeface="+mn-cs"/>
        <a:sym typeface="American Typewriter" charset="0"/>
      </a:defRPr>
    </a:lvl4pPr>
    <a:lvl5pPr marL="1816100" indent="1588" algn="l" rtl="0" eaLnBrk="0" fontAlgn="base" hangingPunct="0">
      <a:spcBef>
        <a:spcPct val="0"/>
      </a:spcBef>
      <a:spcAft>
        <a:spcPct val="0"/>
      </a:spcAft>
      <a:defRPr sz="3800" kern="1200">
        <a:solidFill>
          <a:srgbClr val="FFFFFF"/>
        </a:solidFill>
        <a:latin typeface="American Typewriter" charset="0"/>
        <a:ea typeface="ヒラギノ明朝 ProN W3" charset="-128"/>
        <a:cs typeface="+mn-cs"/>
        <a:sym typeface="American Typewriter" charset="0"/>
      </a:defRPr>
    </a:lvl5pPr>
    <a:lvl6pPr marL="2286000" algn="l" defTabSz="914400" rtl="0" eaLnBrk="1" latinLnBrk="0" hangingPunct="1">
      <a:defRPr sz="3800" kern="1200">
        <a:solidFill>
          <a:srgbClr val="FFFFFF"/>
        </a:solidFill>
        <a:latin typeface="American Typewriter" charset="0"/>
        <a:ea typeface="ヒラギノ明朝 ProN W3" charset="-128"/>
        <a:cs typeface="+mn-cs"/>
        <a:sym typeface="American Typewriter" charset="0"/>
      </a:defRPr>
    </a:lvl6pPr>
    <a:lvl7pPr marL="2743200" algn="l" defTabSz="914400" rtl="0" eaLnBrk="1" latinLnBrk="0" hangingPunct="1">
      <a:defRPr sz="3800" kern="1200">
        <a:solidFill>
          <a:srgbClr val="FFFFFF"/>
        </a:solidFill>
        <a:latin typeface="American Typewriter" charset="0"/>
        <a:ea typeface="ヒラギノ明朝 ProN W3" charset="-128"/>
        <a:cs typeface="+mn-cs"/>
        <a:sym typeface="American Typewriter" charset="0"/>
      </a:defRPr>
    </a:lvl7pPr>
    <a:lvl8pPr marL="3200400" algn="l" defTabSz="914400" rtl="0" eaLnBrk="1" latinLnBrk="0" hangingPunct="1">
      <a:defRPr sz="3800" kern="1200">
        <a:solidFill>
          <a:srgbClr val="FFFFFF"/>
        </a:solidFill>
        <a:latin typeface="American Typewriter" charset="0"/>
        <a:ea typeface="ヒラギノ明朝 ProN W3" charset="-128"/>
        <a:cs typeface="+mn-cs"/>
        <a:sym typeface="American Typewriter" charset="0"/>
      </a:defRPr>
    </a:lvl8pPr>
    <a:lvl9pPr marL="3657600" algn="l" defTabSz="914400" rtl="0" eaLnBrk="1" latinLnBrk="0" hangingPunct="1">
      <a:defRPr sz="3800" kern="1200">
        <a:solidFill>
          <a:srgbClr val="FFFFFF"/>
        </a:solidFill>
        <a:latin typeface="American Typewriter" charset="0"/>
        <a:ea typeface="ヒラギノ明朝 ProN W3" charset="-128"/>
        <a:cs typeface="+mn-cs"/>
        <a:sym typeface="American Typewriter"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F37"/>
    <a:srgbClr val="FFDA16"/>
    <a:srgbClr val="FFF0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94" d="100"/>
          <a:sy n="94" d="100"/>
        </p:scale>
        <p:origin x="-870" y="-48"/>
      </p:cViewPr>
      <p:guideLst>
        <p:guide orient="horz" pos="3072"/>
        <p:guide pos="4096"/>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slide" Target="slides/slide40.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61"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ea typeface="ヒラギノ明朝 ProN W3" charset="-128"/>
                <a:cs typeface="ヒラギノ明朝 ProN W3"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8D19635-6BA1-4D92-9FE9-1CF04BD95BB6}" type="datetime1">
              <a:rPr lang="en-US"/>
              <a:pPr>
                <a:defRPr/>
              </a:pPr>
              <a:t>12/6/2019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ea typeface="ヒラギノ明朝 ProN W3" charset="-128"/>
                <a:cs typeface="ヒラギノ明朝 ProN W3"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3F67842-61F7-4EFC-B03E-1F863B2257D5}" type="slidenum">
              <a:rPr lang="en-US" altLang="en-US"/>
              <a:pPr>
                <a:defRPr/>
              </a:pPr>
              <a:t>‹#›</a:t>
            </a:fld>
            <a:endParaRPr lang="en-US" altLang="en-US"/>
          </a:p>
        </p:txBody>
      </p:sp>
    </p:spTree>
    <p:extLst>
      <p:ext uri="{BB962C8B-B14F-4D97-AF65-F5344CB8AC3E}">
        <p14:creationId xmlns:p14="http://schemas.microsoft.com/office/powerpoint/2010/main" val="3389965198"/>
      </p:ext>
    </p:extLst>
  </p:cSld>
  <p:clrMap bg1="lt1" tx1="dk1" bg2="lt2" tx2="dk2" accent1="accent1" accent2="accent2" accent3="accent3" accent4="accent4" accent5="accent5" accent6="accent6" hlink="hlink" folHlink="folHlink"/>
  <p:notesStyle>
    <a:lvl1pPr algn="l" defTabSz="444500" rtl="0" eaLnBrk="0" fontAlgn="base" hangingPunct="0">
      <a:spcBef>
        <a:spcPct val="30000"/>
      </a:spcBef>
      <a:spcAft>
        <a:spcPct val="0"/>
      </a:spcAft>
      <a:defRPr sz="1100" kern="1200">
        <a:solidFill>
          <a:schemeClr val="tx1"/>
        </a:solidFill>
        <a:latin typeface="+mn-lt"/>
        <a:ea typeface="MS PGothic" pitchFamily="34" charset="-128"/>
        <a:cs typeface="ＭＳ Ｐゴシック" charset="-128"/>
      </a:defRPr>
    </a:lvl1pPr>
    <a:lvl2pPr marL="444500" algn="l" defTabSz="444500" rtl="0" eaLnBrk="0" fontAlgn="base" hangingPunct="0">
      <a:spcBef>
        <a:spcPct val="30000"/>
      </a:spcBef>
      <a:spcAft>
        <a:spcPct val="0"/>
      </a:spcAft>
      <a:defRPr sz="1100" kern="1200">
        <a:solidFill>
          <a:schemeClr val="tx1"/>
        </a:solidFill>
        <a:latin typeface="+mn-lt"/>
        <a:ea typeface="MS PGothic" pitchFamily="34" charset="-128"/>
        <a:cs typeface="+mn-cs"/>
      </a:defRPr>
    </a:lvl2pPr>
    <a:lvl3pPr marL="901700" algn="l" defTabSz="444500" rtl="0" eaLnBrk="0" fontAlgn="base" hangingPunct="0">
      <a:spcBef>
        <a:spcPct val="30000"/>
      </a:spcBef>
      <a:spcAft>
        <a:spcPct val="0"/>
      </a:spcAft>
      <a:defRPr sz="1100" kern="1200">
        <a:solidFill>
          <a:schemeClr val="tx1"/>
        </a:solidFill>
        <a:latin typeface="+mn-lt"/>
        <a:ea typeface="MS PGothic" pitchFamily="34" charset="-128"/>
        <a:cs typeface="+mn-cs"/>
      </a:defRPr>
    </a:lvl3pPr>
    <a:lvl4pPr marL="1358900" algn="l" defTabSz="444500" rtl="0" eaLnBrk="0" fontAlgn="base" hangingPunct="0">
      <a:spcBef>
        <a:spcPct val="30000"/>
      </a:spcBef>
      <a:spcAft>
        <a:spcPct val="0"/>
      </a:spcAft>
      <a:defRPr sz="1100" kern="1200">
        <a:solidFill>
          <a:schemeClr val="tx1"/>
        </a:solidFill>
        <a:latin typeface="+mn-lt"/>
        <a:ea typeface="MS PGothic" pitchFamily="34" charset="-128"/>
        <a:cs typeface="+mn-cs"/>
      </a:defRPr>
    </a:lvl4pPr>
    <a:lvl5pPr marL="1816100" algn="l" defTabSz="444500" rtl="0" eaLnBrk="0" fontAlgn="base" hangingPunct="0">
      <a:spcBef>
        <a:spcPct val="30000"/>
      </a:spcBef>
      <a:spcAft>
        <a:spcPct val="0"/>
      </a:spcAft>
      <a:defRPr sz="1100" kern="1200">
        <a:solidFill>
          <a:schemeClr val="tx1"/>
        </a:solidFill>
        <a:latin typeface="+mn-lt"/>
        <a:ea typeface="MS PGothic" pitchFamily="34" charset="-128"/>
        <a:cs typeface="+mn-cs"/>
      </a:defRPr>
    </a:lvl5pPr>
    <a:lvl6pPr marL="2283971" algn="l" defTabSz="456792" rtl="0" eaLnBrk="1" latinLnBrk="0" hangingPunct="1">
      <a:defRPr sz="1100" kern="1200">
        <a:solidFill>
          <a:schemeClr val="tx1"/>
        </a:solidFill>
        <a:latin typeface="+mn-lt"/>
        <a:ea typeface="+mn-ea"/>
        <a:cs typeface="+mn-cs"/>
      </a:defRPr>
    </a:lvl6pPr>
    <a:lvl7pPr marL="2740764" algn="l" defTabSz="456792" rtl="0" eaLnBrk="1" latinLnBrk="0" hangingPunct="1">
      <a:defRPr sz="1100" kern="1200">
        <a:solidFill>
          <a:schemeClr val="tx1"/>
        </a:solidFill>
        <a:latin typeface="+mn-lt"/>
        <a:ea typeface="+mn-ea"/>
        <a:cs typeface="+mn-cs"/>
      </a:defRPr>
    </a:lvl7pPr>
    <a:lvl8pPr marL="3197562" algn="l" defTabSz="456792" rtl="0" eaLnBrk="1" latinLnBrk="0" hangingPunct="1">
      <a:defRPr sz="1100" kern="1200">
        <a:solidFill>
          <a:schemeClr val="tx1"/>
        </a:solidFill>
        <a:latin typeface="+mn-lt"/>
        <a:ea typeface="+mn-ea"/>
        <a:cs typeface="+mn-cs"/>
      </a:defRPr>
    </a:lvl8pPr>
    <a:lvl9pPr marL="3654356" algn="l" defTabSz="45679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MS PGothic" pitchFamily="34" charset="-128"/>
              </a:defRPr>
            </a:lvl1pPr>
            <a:lvl2pPr marL="742950" indent="-285750">
              <a:spcBef>
                <a:spcPct val="30000"/>
              </a:spcBef>
              <a:defRPr sz="1100">
                <a:solidFill>
                  <a:schemeClr val="tx1"/>
                </a:solidFill>
                <a:latin typeface="Calibri" pitchFamily="34" charset="0"/>
                <a:ea typeface="MS PGothic" pitchFamily="34" charset="-128"/>
              </a:defRPr>
            </a:lvl2pPr>
            <a:lvl3pPr marL="1143000" indent="-228600">
              <a:spcBef>
                <a:spcPct val="30000"/>
              </a:spcBef>
              <a:defRPr sz="1100">
                <a:solidFill>
                  <a:schemeClr val="tx1"/>
                </a:solidFill>
                <a:latin typeface="Calibri" pitchFamily="34" charset="0"/>
                <a:ea typeface="MS PGothic" pitchFamily="34" charset="-128"/>
              </a:defRPr>
            </a:lvl3pPr>
            <a:lvl4pPr marL="1600200" indent="-228600">
              <a:spcBef>
                <a:spcPct val="30000"/>
              </a:spcBef>
              <a:defRPr sz="1100">
                <a:solidFill>
                  <a:schemeClr val="tx1"/>
                </a:solidFill>
                <a:latin typeface="Calibri" pitchFamily="34" charset="0"/>
                <a:ea typeface="MS PGothic" pitchFamily="34" charset="-128"/>
              </a:defRPr>
            </a:lvl4pPr>
            <a:lvl5pPr marL="2057400" indent="-228600">
              <a:spcBef>
                <a:spcPct val="30000"/>
              </a:spcBef>
              <a:defRPr sz="11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1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1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1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100">
                <a:solidFill>
                  <a:schemeClr val="tx1"/>
                </a:solidFill>
                <a:latin typeface="Calibri" pitchFamily="34" charset="0"/>
                <a:ea typeface="MS PGothic" pitchFamily="34" charset="-128"/>
              </a:defRPr>
            </a:lvl9pPr>
          </a:lstStyle>
          <a:p>
            <a:pPr>
              <a:spcBef>
                <a:spcPct val="0"/>
              </a:spcBef>
            </a:pPr>
            <a:fld id="{D7AA2889-7A90-4318-A259-30D7664C1E94}" type="slidenum">
              <a:rPr lang="en-US" altLang="en-US" sz="1200" smtClean="0">
                <a:solidFill>
                  <a:srgbClr val="FFFFFF"/>
                </a:solidFill>
                <a:latin typeface="American Typewriter" charset="0"/>
                <a:ea typeface="ヒラギノ明朝 ProN W3" charset="-128"/>
              </a:rPr>
              <a:pPr>
                <a:spcBef>
                  <a:spcPct val="0"/>
                </a:spcBef>
              </a:pPr>
              <a:t>14</a:t>
            </a:fld>
            <a:endParaRPr lang="en-US" altLang="en-US" sz="1200" smtClean="0">
              <a:solidFill>
                <a:srgbClr val="FFFFFF"/>
              </a:solidFill>
              <a:latin typeface="American Typewriter" charset="0"/>
              <a:ea typeface="ヒラギノ明朝 ProN W3"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smtClean="0"/>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MS PGothic" pitchFamily="34" charset="-128"/>
              </a:defRPr>
            </a:lvl1pPr>
            <a:lvl2pPr marL="742950" indent="-285750">
              <a:spcBef>
                <a:spcPct val="30000"/>
              </a:spcBef>
              <a:defRPr sz="1100">
                <a:solidFill>
                  <a:schemeClr val="tx1"/>
                </a:solidFill>
                <a:latin typeface="Calibri" pitchFamily="34" charset="0"/>
                <a:ea typeface="MS PGothic" pitchFamily="34" charset="-128"/>
              </a:defRPr>
            </a:lvl2pPr>
            <a:lvl3pPr marL="1143000" indent="-228600">
              <a:spcBef>
                <a:spcPct val="30000"/>
              </a:spcBef>
              <a:defRPr sz="1100">
                <a:solidFill>
                  <a:schemeClr val="tx1"/>
                </a:solidFill>
                <a:latin typeface="Calibri" pitchFamily="34" charset="0"/>
                <a:ea typeface="MS PGothic" pitchFamily="34" charset="-128"/>
              </a:defRPr>
            </a:lvl3pPr>
            <a:lvl4pPr marL="1600200" indent="-228600">
              <a:spcBef>
                <a:spcPct val="30000"/>
              </a:spcBef>
              <a:defRPr sz="1100">
                <a:solidFill>
                  <a:schemeClr val="tx1"/>
                </a:solidFill>
                <a:latin typeface="Calibri" pitchFamily="34" charset="0"/>
                <a:ea typeface="MS PGothic" pitchFamily="34" charset="-128"/>
              </a:defRPr>
            </a:lvl4pPr>
            <a:lvl5pPr marL="2057400" indent="-228600">
              <a:spcBef>
                <a:spcPct val="30000"/>
              </a:spcBef>
              <a:defRPr sz="11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1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1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1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100">
                <a:solidFill>
                  <a:schemeClr val="tx1"/>
                </a:solidFill>
                <a:latin typeface="Calibri" pitchFamily="34" charset="0"/>
                <a:ea typeface="MS PGothic" pitchFamily="34" charset="-128"/>
              </a:defRPr>
            </a:lvl9pPr>
          </a:lstStyle>
          <a:p>
            <a:pPr>
              <a:spcBef>
                <a:spcPct val="0"/>
              </a:spcBef>
            </a:pPr>
            <a:fld id="{3FDF325D-FB3B-4427-B42C-2B2056ACA323}" type="slidenum">
              <a:rPr lang="en-GB" altLang="en-US" sz="1200" smtClean="0">
                <a:solidFill>
                  <a:srgbClr val="FFFFFF"/>
                </a:solidFill>
                <a:latin typeface="American Typewriter" charset="0"/>
                <a:ea typeface="ヒラギノ明朝 ProN W3" charset="-128"/>
              </a:rPr>
              <a:pPr>
                <a:spcBef>
                  <a:spcPct val="0"/>
                </a:spcBef>
              </a:pPr>
              <a:t>15</a:t>
            </a:fld>
            <a:endParaRPr lang="en-GB" altLang="en-US" sz="1200" smtClean="0">
              <a:solidFill>
                <a:srgbClr val="FFFFFF"/>
              </a:solidFill>
              <a:latin typeface="American Typewriter" charset="0"/>
              <a:ea typeface="ヒラギノ明朝 ProN W3"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MS PGothic" pitchFamily="34" charset="-128"/>
              </a:defRPr>
            </a:lvl1pPr>
            <a:lvl2pPr marL="742950" indent="-285750">
              <a:spcBef>
                <a:spcPct val="30000"/>
              </a:spcBef>
              <a:defRPr sz="1100">
                <a:solidFill>
                  <a:schemeClr val="tx1"/>
                </a:solidFill>
                <a:latin typeface="Calibri" pitchFamily="34" charset="0"/>
                <a:ea typeface="MS PGothic" pitchFamily="34" charset="-128"/>
              </a:defRPr>
            </a:lvl2pPr>
            <a:lvl3pPr marL="1143000" indent="-228600">
              <a:spcBef>
                <a:spcPct val="30000"/>
              </a:spcBef>
              <a:defRPr sz="1100">
                <a:solidFill>
                  <a:schemeClr val="tx1"/>
                </a:solidFill>
                <a:latin typeface="Calibri" pitchFamily="34" charset="0"/>
                <a:ea typeface="MS PGothic" pitchFamily="34" charset="-128"/>
              </a:defRPr>
            </a:lvl3pPr>
            <a:lvl4pPr marL="1600200" indent="-228600">
              <a:spcBef>
                <a:spcPct val="30000"/>
              </a:spcBef>
              <a:defRPr sz="1100">
                <a:solidFill>
                  <a:schemeClr val="tx1"/>
                </a:solidFill>
                <a:latin typeface="Calibri" pitchFamily="34" charset="0"/>
                <a:ea typeface="MS PGothic" pitchFamily="34" charset="-128"/>
              </a:defRPr>
            </a:lvl4pPr>
            <a:lvl5pPr marL="2057400" indent="-228600">
              <a:spcBef>
                <a:spcPct val="30000"/>
              </a:spcBef>
              <a:defRPr sz="11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1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1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1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100">
                <a:solidFill>
                  <a:schemeClr val="tx1"/>
                </a:solidFill>
                <a:latin typeface="Calibri" pitchFamily="34" charset="0"/>
                <a:ea typeface="MS PGothic" pitchFamily="34" charset="-128"/>
              </a:defRPr>
            </a:lvl9pPr>
          </a:lstStyle>
          <a:p>
            <a:pPr>
              <a:spcBef>
                <a:spcPct val="0"/>
              </a:spcBef>
            </a:pPr>
            <a:fld id="{46C8A74D-8E9C-4E2B-88D0-118B39DF8784}" type="slidenum">
              <a:rPr lang="en-US" altLang="en-US" sz="1200" smtClean="0">
                <a:solidFill>
                  <a:srgbClr val="FFFFFF"/>
                </a:solidFill>
                <a:latin typeface="American Typewriter" charset="0"/>
                <a:ea typeface="ヒラギノ明朝 ProN W3" charset="-128"/>
              </a:rPr>
              <a:pPr>
                <a:spcBef>
                  <a:spcPct val="0"/>
                </a:spcBef>
              </a:pPr>
              <a:t>22</a:t>
            </a:fld>
            <a:endParaRPr lang="en-US" altLang="en-US" sz="1200" smtClean="0">
              <a:solidFill>
                <a:srgbClr val="FFFFFF"/>
              </a:solidFill>
              <a:latin typeface="American Typewriter" charset="0"/>
              <a:ea typeface="ヒラギノ明朝 ProN W3"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ChangeArrowheads="1" noTextEdit="1"/>
          </p:cNvSpPr>
          <p:nvPr>
            <p:ph type="sldImg"/>
          </p:nvPr>
        </p:nvSpPr>
        <p:spPr bwMode="auto">
          <a:xfrm>
            <a:off x="1049338" y="508000"/>
            <a:ext cx="4557712" cy="3417888"/>
          </a:xfrm>
          <a:solidFill>
            <a:srgbClr val="FFFFFF"/>
          </a:solidFill>
          <a:ln>
            <a:solidFill>
              <a:srgbClr val="000000"/>
            </a:solidFill>
            <a:miter lim="800000"/>
            <a:headEnd/>
            <a:tailEnd/>
          </a:ln>
        </p:spPr>
      </p:sp>
      <p:sp>
        <p:nvSpPr>
          <p:cNvPr id="133123" name="Rectangle 3"/>
          <p:cNvSpPr>
            <a:spLocks noGrp="1" noChangeArrowheads="1"/>
          </p:cNvSpPr>
          <p:nvPr>
            <p:ph type="body" idx="1"/>
          </p:nvPr>
        </p:nvSpPr>
        <p:spPr bwMode="auto">
          <a:xfrm>
            <a:off x="912813" y="4341813"/>
            <a:ext cx="5027612" cy="4114800"/>
          </a:xfrm>
          <a:solidFill>
            <a:schemeClr val="bg1"/>
          </a:solidFill>
          <a:extLst>
            <a:ext uri="{91240B29-F687-4F45-9708-019B960494DF}">
              <a14:hiddenLine xmlns:a14="http://schemas.microsoft.com/office/drawing/2010/main" w="9525">
                <a:solidFill>
                  <a:srgbClr val="000000"/>
                </a:solidFill>
                <a:miter lim="800000"/>
                <a:headEnd/>
                <a:tailEnd/>
              </a14:hiddenLine>
            </a:ext>
          </a:extLst>
        </p:spPr>
        <p:txBody>
          <a:bodyPr lIns="89508" tIns="44754" rIns="89508" bIns="44754"/>
          <a:lstStyle/>
          <a:p>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MS PGothic" pitchFamily="34" charset="-128"/>
              </a:defRPr>
            </a:lvl1pPr>
            <a:lvl2pPr marL="742950" indent="-285750">
              <a:spcBef>
                <a:spcPct val="30000"/>
              </a:spcBef>
              <a:defRPr sz="1100">
                <a:solidFill>
                  <a:schemeClr val="tx1"/>
                </a:solidFill>
                <a:latin typeface="Calibri" pitchFamily="34" charset="0"/>
                <a:ea typeface="MS PGothic" pitchFamily="34" charset="-128"/>
              </a:defRPr>
            </a:lvl2pPr>
            <a:lvl3pPr marL="1143000" indent="-228600">
              <a:spcBef>
                <a:spcPct val="30000"/>
              </a:spcBef>
              <a:defRPr sz="1100">
                <a:solidFill>
                  <a:schemeClr val="tx1"/>
                </a:solidFill>
                <a:latin typeface="Calibri" pitchFamily="34" charset="0"/>
                <a:ea typeface="MS PGothic" pitchFamily="34" charset="-128"/>
              </a:defRPr>
            </a:lvl3pPr>
            <a:lvl4pPr marL="1600200" indent="-228600">
              <a:spcBef>
                <a:spcPct val="30000"/>
              </a:spcBef>
              <a:defRPr sz="1100">
                <a:solidFill>
                  <a:schemeClr val="tx1"/>
                </a:solidFill>
                <a:latin typeface="Calibri" pitchFamily="34" charset="0"/>
                <a:ea typeface="MS PGothic" pitchFamily="34" charset="-128"/>
              </a:defRPr>
            </a:lvl4pPr>
            <a:lvl5pPr marL="2057400" indent="-228600">
              <a:spcBef>
                <a:spcPct val="30000"/>
              </a:spcBef>
              <a:defRPr sz="11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1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1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1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100">
                <a:solidFill>
                  <a:schemeClr val="tx1"/>
                </a:solidFill>
                <a:latin typeface="Calibri" pitchFamily="34" charset="0"/>
                <a:ea typeface="MS PGothic" pitchFamily="34" charset="-128"/>
              </a:defRPr>
            </a:lvl9pPr>
          </a:lstStyle>
          <a:p>
            <a:pPr>
              <a:spcBef>
                <a:spcPct val="0"/>
              </a:spcBef>
            </a:pPr>
            <a:fld id="{E31AFF60-E4EE-4D28-8D77-BAFFE59D7CDB}" type="slidenum">
              <a:rPr lang="en-GB" altLang="en-US" sz="1200" smtClean="0">
                <a:solidFill>
                  <a:srgbClr val="000000"/>
                </a:solidFill>
                <a:latin typeface="Arial" pitchFamily="34" charset="0"/>
                <a:cs typeface="Arial" pitchFamily="34" charset="0"/>
              </a:rPr>
              <a:pPr>
                <a:spcBef>
                  <a:spcPct val="0"/>
                </a:spcBef>
              </a:pPr>
              <a:t>36</a:t>
            </a:fld>
            <a:endParaRPr lang="en-GB" altLang="en-US" sz="1200" smtClean="0">
              <a:solidFill>
                <a:srgbClr val="000000"/>
              </a:solidFill>
              <a:latin typeface="Arial" pitchFamily="34" charset="0"/>
              <a:cs typeface="Arial" pitchFamily="34" charset="0"/>
            </a:endParaRPr>
          </a:p>
        </p:txBody>
      </p:sp>
      <p:sp>
        <p:nvSpPr>
          <p:cNvPr id="134147" name="Rectangle 2"/>
          <p:cNvSpPr>
            <a:spLocks noGrp="1" noRot="1" noChangeAspect="1" noChangeArrowheads="1" noTextEdit="1"/>
          </p:cNvSpPr>
          <p:nvPr>
            <p:ph type="sldImg"/>
          </p:nvPr>
        </p:nvSpPr>
        <p:spPr bwMode="auto">
          <a:xfrm>
            <a:off x="1103313" y="658813"/>
            <a:ext cx="4570412"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p:txBody>
          <a:bodyPr>
            <a:normAutofit fontScale="92500" lnSpcReduction="20000"/>
          </a:bodyPr>
          <a:lstStyle/>
          <a:p>
            <a:pPr defTabSz="446042">
              <a:defRPr/>
            </a:pPr>
            <a:r>
              <a:rPr lang="en-US" dirty="0">
                <a:cs typeface="ＭＳ Ｐゴシック" pitchFamily="-107" charset="-128"/>
              </a:rPr>
              <a:t>The ability of CR programmes in the UK to recruit even more patients from the eligible population, is evidenced through the continued improvement in uptake from 47% to now 50%. Albeit uptake to CR services in the UK far exceeds that seen in other European countries (mean of 30%) it remains short of national recommendations for England (Cardiovascular Disease Outcomes Strategy 2013), Scotland (SIGN 2002), Northern Ireland (CREST 2006) and Wales (All Wales Cardiac Rehabilitation review 2013) where for example 65% uptake is recommended across all treatment conditions. </a:t>
            </a:r>
            <a:endParaRPr lang="en-US" sz="1400" dirty="0">
              <a:ea typeface="ＭＳ Ｐゴシック" pitchFamily="34" charset="-128"/>
            </a:endParaRPr>
          </a:p>
          <a:p>
            <a:pPr defTabSz="446042" eaLnBrk="1" hangingPunct="1">
              <a:spcBef>
                <a:spcPct val="0"/>
              </a:spcBef>
              <a:defRPr/>
            </a:pPr>
            <a:endParaRPr lang="en-GB" altLang="en-US" sz="1400" dirty="0">
              <a:latin typeface="Tahoma" charset="0"/>
              <a:ea typeface="MS PGothic" charset="-128"/>
            </a:endParaRPr>
          </a:p>
          <a:p>
            <a:pPr defTabSz="446042">
              <a:defRPr/>
            </a:pPr>
            <a:r>
              <a:rPr lang="en-GB" dirty="0">
                <a:cs typeface="ＭＳ Ｐゴシック" pitchFamily="-107" charset="-128"/>
              </a:rPr>
              <a:t>The latest report (NACR, 2016) is not yet published but shows overall uptake to CR in the UK has improved by a further 3% which means that approximately 2,500 additional patients had CR compared to last year. This improvement, based on national averages, should not be taken as the sole marker of success, as signi cant in some cases, unacceptable variation still remains in uptake to CR services. </a:t>
            </a:r>
          </a:p>
          <a:p>
            <a:pPr defTabSz="446042">
              <a:defRPr/>
            </a:pPr>
            <a:endParaRPr lang="en-GB" dirty="0">
              <a:ea typeface="ＭＳ Ｐゴシック" pitchFamily="34" charset="-128"/>
            </a:endParaRPr>
          </a:p>
          <a:p>
            <a:pPr defTabSz="446042">
              <a:defRPr/>
            </a:pPr>
            <a:r>
              <a:rPr lang="en-GB" dirty="0">
                <a:cs typeface="ＭＳ Ｐゴシック" pitchFamily="-107" charset="-128"/>
              </a:rPr>
              <a:t>The NACR 2015 report shows that the number of eligible patients following an MI (medically managed) is the largest of all clinical groups yet the percentage starting CR is the lowest. In the post MI population alone over 27,000 patients did not receive CR as recommended by NICE (NICE 2013). In contrast the percentage of patients with MI+PCI attending CR has increased once again and stands at 54%. </a:t>
            </a:r>
          </a:p>
          <a:p>
            <a:pPr defTabSz="446042">
              <a:defRPr/>
            </a:pPr>
            <a:endParaRPr lang="en-GB" dirty="0">
              <a:cs typeface="ＭＳ Ｐゴシック" pitchFamily="-107" charset="-128"/>
            </a:endParaRPr>
          </a:p>
          <a:p>
            <a:pPr defTabSz="446042">
              <a:defRPr/>
            </a:pPr>
            <a:r>
              <a:rPr lang="en-GB" dirty="0">
                <a:cs typeface="ＭＳ Ｐゴシック" pitchFamily="-107" charset="-128"/>
              </a:rPr>
              <a:t>Note there has not been a drop in CABG uptake. Previously an MI + CABG was coded as MI. Now this is coded as CABG which is better as it now distinguishes the medically managed MI group. However, the new method of coding has resulted in a large increase in the number of eligible CABG patients which has led to a larger denominator and a concomitant reduction in uptake to CR for CABG patients. </a:t>
            </a:r>
            <a:endParaRPr lang="en-GB" altLang="en-US" sz="1400" dirty="0">
              <a:latin typeface="Tahoma" charset="0"/>
              <a:ea typeface="MS PGothic" charset="-128"/>
            </a:endParaRPr>
          </a:p>
          <a:p>
            <a:pPr defTabSz="446042" eaLnBrk="1" hangingPunct="1">
              <a:spcBef>
                <a:spcPct val="0"/>
              </a:spcBef>
              <a:defRPr/>
            </a:pPr>
            <a:endParaRPr lang="en-GB" altLang="en-US" sz="1400" dirty="0">
              <a:latin typeface="Tahoma" charset="0"/>
              <a:ea typeface="MS PGothic" charset="-128"/>
            </a:endParaRPr>
          </a:p>
          <a:p>
            <a:pPr defTabSz="446042" eaLnBrk="1" hangingPunct="1">
              <a:spcBef>
                <a:spcPct val="0"/>
              </a:spcBef>
              <a:defRPr/>
            </a:pPr>
            <a:r>
              <a:rPr lang="en-GB" altLang="en-US" dirty="0">
                <a:latin typeface="Tahoma" charset="0"/>
                <a:ea typeface="MS PGothic" charset="-128"/>
              </a:rPr>
              <a:t>If there is time it may be worth exploring why the group think that uptake remains well below the target of 65%…</a:t>
            </a:r>
          </a:p>
          <a:p>
            <a:pPr defTabSz="446042" eaLnBrk="1" hangingPunct="1">
              <a:spcBef>
                <a:spcPct val="0"/>
              </a:spcBef>
              <a:defRPr/>
            </a:pPr>
            <a:endParaRPr lang="en-GB" altLang="en-US" dirty="0">
              <a:latin typeface="Tahoma" charset="0"/>
              <a:ea typeface="MS PGothic" charset="-128"/>
            </a:endParaRPr>
          </a:p>
          <a:p>
            <a:pPr defTabSz="446042" eaLnBrk="1" hangingPunct="1">
              <a:spcBef>
                <a:spcPct val="0"/>
              </a:spcBef>
              <a:defRPr/>
            </a:pPr>
            <a:r>
              <a:rPr lang="en-GB" altLang="en-US" dirty="0">
                <a:latin typeface="Tahoma" charset="0"/>
                <a:ea typeface="MS PGothic" charset="-128"/>
              </a:rPr>
              <a:t>Worthy of mention is one has to question the offer</a:t>
            </a:r>
            <a:r>
              <a:rPr lang="is-IS" altLang="en-US" dirty="0">
                <a:latin typeface="Tahoma" charset="0"/>
                <a:ea typeface="MS PGothic" charset="-128"/>
              </a:rPr>
              <a:t>…..</a:t>
            </a:r>
            <a:r>
              <a:rPr lang="en-GB" altLang="en-US" dirty="0">
                <a:latin typeface="Tahoma" charset="0"/>
                <a:ea typeface="MS PGothic" charset="-128"/>
              </a:rPr>
              <a:t>Data from EUROASPIRE surveys show that of all  individuals invited to join CR 80% take up the offer so is the problem is that a majority are not invited? What other reasons may there be (e.g. programme timings / access)? Late programme initiation?</a:t>
            </a:r>
          </a:p>
          <a:p>
            <a:pPr defTabSz="446042" eaLnBrk="1" hangingPunct="1">
              <a:spcBef>
                <a:spcPct val="0"/>
              </a:spcBef>
              <a:defRPr/>
            </a:pPr>
            <a:endParaRPr lang="en-GB" altLang="en-US" sz="1400" dirty="0">
              <a:latin typeface="Tahoma" charset="0"/>
              <a:ea typeface="MS PGothic"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MS PGothic" pitchFamily="34" charset="-128"/>
              </a:defRPr>
            </a:lvl1pPr>
            <a:lvl2pPr marL="742950" indent="-285750">
              <a:spcBef>
                <a:spcPct val="30000"/>
              </a:spcBef>
              <a:defRPr sz="1100">
                <a:solidFill>
                  <a:schemeClr val="tx1"/>
                </a:solidFill>
                <a:latin typeface="Calibri" pitchFamily="34" charset="0"/>
                <a:ea typeface="MS PGothic" pitchFamily="34" charset="-128"/>
              </a:defRPr>
            </a:lvl2pPr>
            <a:lvl3pPr marL="1143000" indent="-228600">
              <a:spcBef>
                <a:spcPct val="30000"/>
              </a:spcBef>
              <a:defRPr sz="1100">
                <a:solidFill>
                  <a:schemeClr val="tx1"/>
                </a:solidFill>
                <a:latin typeface="Calibri" pitchFamily="34" charset="0"/>
                <a:ea typeface="MS PGothic" pitchFamily="34" charset="-128"/>
              </a:defRPr>
            </a:lvl3pPr>
            <a:lvl4pPr marL="1600200" indent="-228600">
              <a:spcBef>
                <a:spcPct val="30000"/>
              </a:spcBef>
              <a:defRPr sz="1100">
                <a:solidFill>
                  <a:schemeClr val="tx1"/>
                </a:solidFill>
                <a:latin typeface="Calibri" pitchFamily="34" charset="0"/>
                <a:ea typeface="MS PGothic" pitchFamily="34" charset="-128"/>
              </a:defRPr>
            </a:lvl4pPr>
            <a:lvl5pPr marL="2057400" indent="-228600">
              <a:spcBef>
                <a:spcPct val="30000"/>
              </a:spcBef>
              <a:defRPr sz="11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1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1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1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100">
                <a:solidFill>
                  <a:schemeClr val="tx1"/>
                </a:solidFill>
                <a:latin typeface="Calibri" pitchFamily="34" charset="0"/>
                <a:ea typeface="MS PGothic" pitchFamily="34" charset="-128"/>
              </a:defRPr>
            </a:lvl9pPr>
          </a:lstStyle>
          <a:p>
            <a:pPr>
              <a:spcBef>
                <a:spcPct val="0"/>
              </a:spcBef>
            </a:pPr>
            <a:fld id="{32409F91-E4DE-4E4E-87D9-59F2B1CD3AFA}" type="slidenum">
              <a:rPr lang="en-US" altLang="en-US" sz="1200" smtClean="0">
                <a:solidFill>
                  <a:srgbClr val="000000"/>
                </a:solidFill>
                <a:latin typeface="Arial" pitchFamily="34" charset="0"/>
                <a:ea typeface="ヒラギノ明朝 ProN W3" charset="-128"/>
              </a:rPr>
              <a:pPr>
                <a:spcBef>
                  <a:spcPct val="0"/>
                </a:spcBef>
              </a:pPr>
              <a:t>40</a:t>
            </a:fld>
            <a:endParaRPr lang="en-US" altLang="en-US" sz="1200" smtClean="0">
              <a:solidFill>
                <a:srgbClr val="000000"/>
              </a:solidFill>
              <a:latin typeface="Arial" pitchFamily="34" charset="0"/>
              <a:ea typeface="ヒラギノ明朝 ProN W3" charset="-128"/>
            </a:endParaRPr>
          </a:p>
        </p:txBody>
      </p:sp>
      <p:sp>
        <p:nvSpPr>
          <p:cNvPr id="1351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itchFamily="34" charset="0"/>
              </a:rPr>
              <a:t>Update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424796165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7116085"/>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a:prstGeom prst="rect">
            <a:avLst/>
          </a:prstGeom>
        </p:spPr>
        <p:txBody>
          <a:bodyPr vert="horz" lIns="91358" tIns="45678" rIns="91358" bIns="45678"/>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844585022"/>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50876" y="2276498"/>
            <a:ext cx="11703050" cy="6435725"/>
          </a:xfrm>
          <a:prstGeom prst="rect">
            <a:avLst/>
          </a:prstGeom>
        </p:spPr>
        <p:txBody>
          <a:bodyPr vert="horz"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2730300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a:prstGeom prst="rect">
            <a:avLst/>
          </a:prstGeom>
        </p:spPr>
        <p:txBody>
          <a:bodyPr vert="horz" lIns="91358" tIns="45678" rIns="91358" bIns="45678"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1452701969"/>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50878"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5"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85613858"/>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17980556"/>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231523913"/>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147398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a:prstGeom prst="rect">
            <a:avLst/>
          </a:prstGeom>
        </p:spPr>
        <p:txBody>
          <a:bodyPr vert="horz" lIns="91358" tIns="45678" rIns="91358" bIns="45678"/>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35470804"/>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a:prstGeom prst="rect">
            <a:avLst/>
          </a:prstGeom>
        </p:spPr>
        <p:txBody>
          <a:bodyPr vert="horz" lIns="91358" tIns="45678" rIns="91358" bIns="45678"/>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065115348"/>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650876" y="2276498"/>
            <a:ext cx="11703050" cy="6435725"/>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425420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2921000"/>
            <a:ext cx="2711450" cy="38179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2921000"/>
            <a:ext cx="7981951" cy="38179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72395594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4" y="2276476"/>
            <a:ext cx="2925761" cy="6664326"/>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50877" y="2276476"/>
            <a:ext cx="8624887" cy="6664326"/>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47414292"/>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p>
            <a:r>
              <a:rPr lang="en-GB"/>
              <a:t>Click to edit Master title style</a:t>
            </a:r>
            <a:endParaRPr lang="en-US"/>
          </a:p>
        </p:txBody>
      </p:sp>
      <p:sp>
        <p:nvSpPr>
          <p:cNvPr id="3" name="Subtitle 2"/>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49884" indent="0" algn="ctr">
              <a:buNone/>
              <a:defRPr>
                <a:solidFill>
                  <a:schemeClr val="tx1">
                    <a:tint val="75000"/>
                  </a:schemeClr>
                </a:solidFill>
              </a:defRPr>
            </a:lvl2pPr>
            <a:lvl3pPr marL="1299770" indent="0" algn="ctr">
              <a:buNone/>
              <a:defRPr>
                <a:solidFill>
                  <a:schemeClr val="tx1">
                    <a:tint val="75000"/>
                  </a:schemeClr>
                </a:solidFill>
              </a:defRPr>
            </a:lvl3pPr>
            <a:lvl4pPr marL="1949658" indent="0" algn="ctr">
              <a:buNone/>
              <a:defRPr>
                <a:solidFill>
                  <a:schemeClr val="tx1">
                    <a:tint val="75000"/>
                  </a:schemeClr>
                </a:solidFill>
              </a:defRPr>
            </a:lvl4pPr>
            <a:lvl5pPr marL="2599543" indent="0" algn="ctr">
              <a:buNone/>
              <a:defRPr>
                <a:solidFill>
                  <a:schemeClr val="tx1">
                    <a:tint val="75000"/>
                  </a:schemeClr>
                </a:solidFill>
              </a:defRPr>
            </a:lvl5pPr>
            <a:lvl6pPr marL="3249428" indent="0" algn="ctr">
              <a:buNone/>
              <a:defRPr>
                <a:solidFill>
                  <a:schemeClr val="tx1">
                    <a:tint val="75000"/>
                  </a:schemeClr>
                </a:solidFill>
              </a:defRPr>
            </a:lvl6pPr>
            <a:lvl7pPr marL="3899317" indent="0" algn="ctr">
              <a:buNone/>
              <a:defRPr>
                <a:solidFill>
                  <a:schemeClr val="tx1">
                    <a:tint val="75000"/>
                  </a:schemeClr>
                </a:solidFill>
              </a:defRPr>
            </a:lvl7pPr>
            <a:lvl8pPr marL="4549198" indent="0" algn="ctr">
              <a:buNone/>
              <a:defRPr>
                <a:solidFill>
                  <a:schemeClr val="tx1">
                    <a:tint val="75000"/>
                  </a:schemeClr>
                </a:solidFill>
              </a:defRPr>
            </a:lvl8pPr>
            <a:lvl9pPr marL="5199088"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atin typeface="American Typewriter" charset="0"/>
                <a:ea typeface="ヒラギノ明朝 ProN W3" charset="-128"/>
              </a:defRPr>
            </a:lvl1pPr>
          </a:lstStyle>
          <a:p>
            <a:pPr>
              <a:defRPr/>
            </a:pPr>
            <a:fld id="{B0A2DEDD-5A5C-494D-A23A-9A2C118A8CCE}" type="datetimeFigureOut">
              <a:rPr lang="en-US"/>
              <a:pPr>
                <a:defRPr/>
              </a:pPr>
              <a:t>12/6/2019</a:t>
            </a:fld>
            <a:endParaRPr lang="en-US"/>
          </a:p>
        </p:txBody>
      </p:sp>
      <p:sp>
        <p:nvSpPr>
          <p:cNvPr id="5" name="Footer Placeholder 4"/>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4CEEE159-4F71-4824-A33A-2FD449645412}" type="slidenum">
              <a:rPr lang="en-US" altLang="en-US"/>
              <a:pPr>
                <a:defRPr/>
              </a:pPr>
              <a:t>‹#›</a:t>
            </a:fld>
            <a:endParaRPr lang="en-US" altLang="en-US"/>
          </a:p>
        </p:txBody>
      </p:sp>
    </p:spTree>
    <p:extLst>
      <p:ext uri="{BB962C8B-B14F-4D97-AF65-F5344CB8AC3E}">
        <p14:creationId xmlns:p14="http://schemas.microsoft.com/office/powerpoint/2010/main" val="15004392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atin typeface="American Typewriter" charset="0"/>
                <a:ea typeface="ヒラギノ明朝 ProN W3" charset="-128"/>
              </a:defRPr>
            </a:lvl1pPr>
          </a:lstStyle>
          <a:p>
            <a:pPr>
              <a:defRPr/>
            </a:pPr>
            <a:fld id="{CFC29CDC-F457-4006-A7CE-8434F5D618F3}" type="datetimeFigureOut">
              <a:rPr lang="en-US"/>
              <a:pPr>
                <a:defRPr/>
              </a:pPr>
              <a:t>12/6/2019</a:t>
            </a:fld>
            <a:endParaRPr lang="en-US"/>
          </a:p>
        </p:txBody>
      </p:sp>
      <p:sp>
        <p:nvSpPr>
          <p:cNvPr id="5" name="Footer Placeholder 4"/>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6E01C0B0-5D6E-4C81-9E59-DC395F787D54}" type="slidenum">
              <a:rPr lang="en-US" altLang="en-US"/>
              <a:pPr>
                <a:defRPr/>
              </a:pPr>
              <a:t>‹#›</a:t>
            </a:fld>
            <a:endParaRPr lang="en-US" altLang="en-US"/>
          </a:p>
        </p:txBody>
      </p:sp>
    </p:spTree>
    <p:extLst>
      <p:ext uri="{BB962C8B-B14F-4D97-AF65-F5344CB8AC3E}">
        <p14:creationId xmlns:p14="http://schemas.microsoft.com/office/powerpoint/2010/main" val="86271577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605"/>
            <a:ext cx="11054080" cy="1937173"/>
          </a:xfrm>
        </p:spPr>
        <p:txBody>
          <a:bodyPr anchor="t"/>
          <a:lstStyle>
            <a:lvl1pPr algn="l">
              <a:defRPr sz="5700" b="1" cap="all"/>
            </a:lvl1pPr>
          </a:lstStyle>
          <a:p>
            <a:r>
              <a:rPr lang="en-GB"/>
              <a:t>Click to edit Master title style</a:t>
            </a:r>
            <a:endParaRPr lang="en-US"/>
          </a:p>
        </p:txBody>
      </p:sp>
      <p:sp>
        <p:nvSpPr>
          <p:cNvPr id="3" name="Text Placeholder 2"/>
          <p:cNvSpPr>
            <a:spLocks noGrp="1"/>
          </p:cNvSpPr>
          <p:nvPr>
            <p:ph type="body" idx="1"/>
          </p:nvPr>
        </p:nvSpPr>
        <p:spPr>
          <a:xfrm>
            <a:off x="1027290" y="4134005"/>
            <a:ext cx="11054080" cy="2133599"/>
          </a:xfrm>
        </p:spPr>
        <p:txBody>
          <a:bodyPr anchor="b"/>
          <a:lstStyle>
            <a:lvl1pPr marL="0" indent="0">
              <a:buNone/>
              <a:defRPr sz="2700">
                <a:solidFill>
                  <a:schemeClr val="tx1">
                    <a:tint val="75000"/>
                  </a:schemeClr>
                </a:solidFill>
              </a:defRPr>
            </a:lvl1pPr>
            <a:lvl2pPr marL="649884" indent="0">
              <a:buNone/>
              <a:defRPr sz="2600">
                <a:solidFill>
                  <a:schemeClr val="tx1">
                    <a:tint val="75000"/>
                  </a:schemeClr>
                </a:solidFill>
              </a:defRPr>
            </a:lvl2pPr>
            <a:lvl3pPr marL="1299770" indent="0">
              <a:buNone/>
              <a:defRPr sz="2300">
                <a:solidFill>
                  <a:schemeClr val="tx1">
                    <a:tint val="75000"/>
                  </a:schemeClr>
                </a:solidFill>
              </a:defRPr>
            </a:lvl3pPr>
            <a:lvl4pPr marL="1949658" indent="0">
              <a:buNone/>
              <a:defRPr sz="2000">
                <a:solidFill>
                  <a:schemeClr val="tx1">
                    <a:tint val="75000"/>
                  </a:schemeClr>
                </a:solidFill>
              </a:defRPr>
            </a:lvl4pPr>
            <a:lvl5pPr marL="2599543" indent="0">
              <a:buNone/>
              <a:defRPr sz="2000">
                <a:solidFill>
                  <a:schemeClr val="tx1">
                    <a:tint val="75000"/>
                  </a:schemeClr>
                </a:solidFill>
              </a:defRPr>
            </a:lvl5pPr>
            <a:lvl6pPr marL="3249428" indent="0">
              <a:buNone/>
              <a:defRPr sz="2000">
                <a:solidFill>
                  <a:schemeClr val="tx1">
                    <a:tint val="75000"/>
                  </a:schemeClr>
                </a:solidFill>
              </a:defRPr>
            </a:lvl6pPr>
            <a:lvl7pPr marL="3899317" indent="0">
              <a:buNone/>
              <a:defRPr sz="2000">
                <a:solidFill>
                  <a:schemeClr val="tx1">
                    <a:tint val="75000"/>
                  </a:schemeClr>
                </a:solidFill>
              </a:defRPr>
            </a:lvl7pPr>
            <a:lvl8pPr marL="4549198" indent="0">
              <a:buNone/>
              <a:defRPr sz="2000">
                <a:solidFill>
                  <a:schemeClr val="tx1">
                    <a:tint val="75000"/>
                  </a:schemeClr>
                </a:solidFill>
              </a:defRPr>
            </a:lvl8pPr>
            <a:lvl9pPr marL="5199088" indent="0">
              <a:buNone/>
              <a:defRPr sz="20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atin typeface="American Typewriter" charset="0"/>
                <a:ea typeface="ヒラギノ明朝 ProN W3" charset="-128"/>
              </a:defRPr>
            </a:lvl1pPr>
          </a:lstStyle>
          <a:p>
            <a:pPr>
              <a:defRPr/>
            </a:pPr>
            <a:fld id="{C88E2883-3C8A-4DDE-8591-5ED455735790}" type="datetimeFigureOut">
              <a:rPr lang="en-US"/>
              <a:pPr>
                <a:defRPr/>
              </a:pPr>
              <a:t>12/6/2019</a:t>
            </a:fld>
            <a:endParaRPr lang="en-US"/>
          </a:p>
        </p:txBody>
      </p:sp>
      <p:sp>
        <p:nvSpPr>
          <p:cNvPr id="5" name="Footer Placeholder 4"/>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E199CB97-81E1-42EE-A5BC-11FBF4E99228}" type="slidenum">
              <a:rPr lang="en-US" altLang="en-US"/>
              <a:pPr>
                <a:defRPr/>
              </a:pPr>
              <a:t>‹#›</a:t>
            </a:fld>
            <a:endParaRPr lang="en-US" altLang="en-US"/>
          </a:p>
        </p:txBody>
      </p:sp>
    </p:spTree>
    <p:extLst>
      <p:ext uri="{BB962C8B-B14F-4D97-AF65-F5344CB8AC3E}">
        <p14:creationId xmlns:p14="http://schemas.microsoft.com/office/powerpoint/2010/main" val="308301704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50241" y="2275854"/>
            <a:ext cx="5743787" cy="6436925"/>
          </a:xfrm>
        </p:spPr>
        <p:txBody>
          <a:bodyPr/>
          <a:lstStyle>
            <a:lvl1pPr>
              <a:defRPr sz="3800"/>
            </a:lvl1pPr>
            <a:lvl2pPr>
              <a:defRPr sz="3300"/>
            </a:lvl2pPr>
            <a:lvl3pPr>
              <a:defRPr sz="2700"/>
            </a:lvl3pPr>
            <a:lvl4pPr>
              <a:defRPr sz="2600"/>
            </a:lvl4pPr>
            <a:lvl5pPr>
              <a:defRPr sz="2600"/>
            </a:lvl5pPr>
            <a:lvl6pPr>
              <a:defRPr sz="2600"/>
            </a:lvl6pPr>
            <a:lvl7pPr>
              <a:defRPr sz="2600"/>
            </a:lvl7pPr>
            <a:lvl8pPr>
              <a:defRPr sz="2600"/>
            </a:lvl8pPr>
            <a:lvl9pPr>
              <a:defRPr sz="2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610773" y="2275854"/>
            <a:ext cx="5743787" cy="6436925"/>
          </a:xfrm>
        </p:spPr>
        <p:txBody>
          <a:bodyPr/>
          <a:lstStyle>
            <a:lvl1pPr>
              <a:defRPr sz="3800"/>
            </a:lvl1pPr>
            <a:lvl2pPr>
              <a:defRPr sz="3300"/>
            </a:lvl2pPr>
            <a:lvl3pPr>
              <a:defRPr sz="2700"/>
            </a:lvl3pPr>
            <a:lvl4pPr>
              <a:defRPr sz="2600"/>
            </a:lvl4pPr>
            <a:lvl5pPr>
              <a:defRPr sz="2600"/>
            </a:lvl5pPr>
            <a:lvl6pPr>
              <a:defRPr sz="2600"/>
            </a:lvl6pPr>
            <a:lvl7pPr>
              <a:defRPr sz="2600"/>
            </a:lvl7pPr>
            <a:lvl8pPr>
              <a:defRPr sz="2600"/>
            </a:lvl8pPr>
            <a:lvl9pPr>
              <a:defRPr sz="2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lvl1pPr>
              <a:defRPr>
                <a:latin typeface="American Typewriter" charset="0"/>
                <a:ea typeface="ヒラギノ明朝 ProN W3" charset="-128"/>
              </a:defRPr>
            </a:lvl1pPr>
          </a:lstStyle>
          <a:p>
            <a:pPr>
              <a:defRPr/>
            </a:pPr>
            <a:fld id="{E0124937-2C1F-4660-AACA-4CC6BA0A1ADE}" type="datetimeFigureOut">
              <a:rPr lang="en-US"/>
              <a:pPr>
                <a:defRPr/>
              </a:pPr>
              <a:t>12/6/2019</a:t>
            </a:fld>
            <a:endParaRPr lang="en-US"/>
          </a:p>
        </p:txBody>
      </p:sp>
      <p:sp>
        <p:nvSpPr>
          <p:cNvPr id="6" name="Footer Placeholder 5"/>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A3716AB2-C504-4BEC-B446-0442B7939D89}" type="slidenum">
              <a:rPr lang="en-US" altLang="en-US"/>
              <a:pPr>
                <a:defRPr/>
              </a:pPr>
              <a:t>‹#›</a:t>
            </a:fld>
            <a:endParaRPr lang="en-US" altLang="en-US"/>
          </a:p>
        </p:txBody>
      </p:sp>
    </p:spTree>
    <p:extLst>
      <p:ext uri="{BB962C8B-B14F-4D97-AF65-F5344CB8AC3E}">
        <p14:creationId xmlns:p14="http://schemas.microsoft.com/office/powerpoint/2010/main" val="297757378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243" y="2183272"/>
            <a:ext cx="5746045" cy="909884"/>
          </a:xfrm>
        </p:spPr>
        <p:txBody>
          <a:bodyPr anchor="b"/>
          <a:lstStyle>
            <a:lvl1pPr marL="0" indent="0">
              <a:buNone/>
              <a:defRPr sz="3300" b="1"/>
            </a:lvl1pPr>
            <a:lvl2pPr marL="649884" indent="0">
              <a:buNone/>
              <a:defRPr sz="2700" b="1"/>
            </a:lvl2pPr>
            <a:lvl3pPr marL="1299770" indent="0">
              <a:buNone/>
              <a:defRPr sz="2600" b="1"/>
            </a:lvl3pPr>
            <a:lvl4pPr marL="1949658" indent="0">
              <a:buNone/>
              <a:defRPr sz="2300" b="1"/>
            </a:lvl4pPr>
            <a:lvl5pPr marL="2599543" indent="0">
              <a:buNone/>
              <a:defRPr sz="2300" b="1"/>
            </a:lvl5pPr>
            <a:lvl6pPr marL="3249428" indent="0">
              <a:buNone/>
              <a:defRPr sz="2300" b="1"/>
            </a:lvl6pPr>
            <a:lvl7pPr marL="3899317" indent="0">
              <a:buNone/>
              <a:defRPr sz="2300" b="1"/>
            </a:lvl7pPr>
            <a:lvl8pPr marL="4549198" indent="0">
              <a:buNone/>
              <a:defRPr sz="2300" b="1"/>
            </a:lvl8pPr>
            <a:lvl9pPr marL="5199088" indent="0">
              <a:buNone/>
              <a:defRPr sz="2300" b="1"/>
            </a:lvl9pPr>
          </a:lstStyle>
          <a:p>
            <a:pPr lvl="0"/>
            <a:r>
              <a:rPr lang="en-GB"/>
              <a:t>Click to edit Master text styles</a:t>
            </a:r>
          </a:p>
        </p:txBody>
      </p:sp>
      <p:sp>
        <p:nvSpPr>
          <p:cNvPr id="4" name="Content Placeholder 3"/>
          <p:cNvSpPr>
            <a:spLocks noGrp="1"/>
          </p:cNvSpPr>
          <p:nvPr>
            <p:ph sz="half" idx="2"/>
          </p:nvPr>
        </p:nvSpPr>
        <p:spPr>
          <a:xfrm>
            <a:off x="650243" y="3093155"/>
            <a:ext cx="5746045" cy="5619610"/>
          </a:xfrm>
        </p:spPr>
        <p:txBody>
          <a:bodyPr/>
          <a:lstStyle>
            <a:lvl1pPr>
              <a:defRPr sz="3300"/>
            </a:lvl1pPr>
            <a:lvl2pPr>
              <a:defRPr sz="27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6261" y="2183272"/>
            <a:ext cx="5748302" cy="909884"/>
          </a:xfrm>
        </p:spPr>
        <p:txBody>
          <a:bodyPr anchor="b"/>
          <a:lstStyle>
            <a:lvl1pPr marL="0" indent="0">
              <a:buNone/>
              <a:defRPr sz="3300" b="1"/>
            </a:lvl1pPr>
            <a:lvl2pPr marL="649884" indent="0">
              <a:buNone/>
              <a:defRPr sz="2700" b="1"/>
            </a:lvl2pPr>
            <a:lvl3pPr marL="1299770" indent="0">
              <a:buNone/>
              <a:defRPr sz="2600" b="1"/>
            </a:lvl3pPr>
            <a:lvl4pPr marL="1949658" indent="0">
              <a:buNone/>
              <a:defRPr sz="2300" b="1"/>
            </a:lvl4pPr>
            <a:lvl5pPr marL="2599543" indent="0">
              <a:buNone/>
              <a:defRPr sz="2300" b="1"/>
            </a:lvl5pPr>
            <a:lvl6pPr marL="3249428" indent="0">
              <a:buNone/>
              <a:defRPr sz="2300" b="1"/>
            </a:lvl6pPr>
            <a:lvl7pPr marL="3899317" indent="0">
              <a:buNone/>
              <a:defRPr sz="2300" b="1"/>
            </a:lvl7pPr>
            <a:lvl8pPr marL="4549198" indent="0">
              <a:buNone/>
              <a:defRPr sz="2300" b="1"/>
            </a:lvl8pPr>
            <a:lvl9pPr marL="5199088" indent="0">
              <a:buNone/>
              <a:defRPr sz="2300" b="1"/>
            </a:lvl9pPr>
          </a:lstStyle>
          <a:p>
            <a:pPr lvl="0"/>
            <a:r>
              <a:rPr lang="en-GB"/>
              <a:t>Click to edit Master text styles</a:t>
            </a:r>
          </a:p>
        </p:txBody>
      </p:sp>
      <p:sp>
        <p:nvSpPr>
          <p:cNvPr id="6" name="Content Placeholder 5"/>
          <p:cNvSpPr>
            <a:spLocks noGrp="1"/>
          </p:cNvSpPr>
          <p:nvPr>
            <p:ph sz="quarter" idx="4"/>
          </p:nvPr>
        </p:nvSpPr>
        <p:spPr>
          <a:xfrm>
            <a:off x="6606261" y="3093155"/>
            <a:ext cx="5748302" cy="5619610"/>
          </a:xfrm>
        </p:spPr>
        <p:txBody>
          <a:bodyPr/>
          <a:lstStyle>
            <a:lvl1pPr>
              <a:defRPr sz="3300"/>
            </a:lvl1pPr>
            <a:lvl2pPr>
              <a:defRPr sz="27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lvl1pPr>
              <a:defRPr>
                <a:latin typeface="American Typewriter" charset="0"/>
                <a:ea typeface="ヒラギノ明朝 ProN W3" charset="-128"/>
              </a:defRPr>
            </a:lvl1pPr>
          </a:lstStyle>
          <a:p>
            <a:pPr>
              <a:defRPr/>
            </a:pPr>
            <a:fld id="{CACBC738-7EA6-41EB-A701-CBCCC4AD7B1A}" type="datetimeFigureOut">
              <a:rPr lang="en-US"/>
              <a:pPr>
                <a:defRPr/>
              </a:pPr>
              <a:t>12/6/2019</a:t>
            </a:fld>
            <a:endParaRPr lang="en-US"/>
          </a:p>
        </p:txBody>
      </p:sp>
      <p:sp>
        <p:nvSpPr>
          <p:cNvPr id="8" name="Footer Placeholder 7"/>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3A124973-B1A5-4FF0-B1D8-516BF41267B7}" type="slidenum">
              <a:rPr lang="en-US" altLang="en-US"/>
              <a:pPr>
                <a:defRPr/>
              </a:pPr>
              <a:t>‹#›</a:t>
            </a:fld>
            <a:endParaRPr lang="en-US" altLang="en-US"/>
          </a:p>
        </p:txBody>
      </p:sp>
    </p:spTree>
    <p:extLst>
      <p:ext uri="{BB962C8B-B14F-4D97-AF65-F5344CB8AC3E}">
        <p14:creationId xmlns:p14="http://schemas.microsoft.com/office/powerpoint/2010/main" val="402292143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lvl1pPr>
              <a:defRPr>
                <a:latin typeface="American Typewriter" charset="0"/>
                <a:ea typeface="ヒラギノ明朝 ProN W3" charset="-128"/>
              </a:defRPr>
            </a:lvl1pPr>
          </a:lstStyle>
          <a:p>
            <a:pPr>
              <a:defRPr/>
            </a:pPr>
            <a:fld id="{36FC7884-6D9A-4094-BF1E-6614D24E67FC}" type="datetimeFigureOut">
              <a:rPr lang="en-US"/>
              <a:pPr>
                <a:defRPr/>
              </a:pPr>
              <a:t>12/6/2019</a:t>
            </a:fld>
            <a:endParaRPr lang="en-US"/>
          </a:p>
        </p:txBody>
      </p:sp>
      <p:sp>
        <p:nvSpPr>
          <p:cNvPr id="4" name="Footer Placeholder 3"/>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C9CD4483-2C54-4B39-838B-C27926CEFB64}" type="slidenum">
              <a:rPr lang="en-US" altLang="en-US"/>
              <a:pPr>
                <a:defRPr/>
              </a:pPr>
              <a:t>‹#›</a:t>
            </a:fld>
            <a:endParaRPr lang="en-US" altLang="en-US"/>
          </a:p>
        </p:txBody>
      </p:sp>
    </p:spTree>
    <p:extLst>
      <p:ext uri="{BB962C8B-B14F-4D97-AF65-F5344CB8AC3E}">
        <p14:creationId xmlns:p14="http://schemas.microsoft.com/office/powerpoint/2010/main" val="314737240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merican Typewriter" charset="0"/>
                <a:ea typeface="ヒラギノ明朝 ProN W3" charset="-128"/>
              </a:defRPr>
            </a:lvl1pPr>
          </a:lstStyle>
          <a:p>
            <a:pPr>
              <a:defRPr/>
            </a:pPr>
            <a:fld id="{633DBBEF-1EA3-498A-8246-487F0DE9F9A3}" type="datetimeFigureOut">
              <a:rPr lang="en-US"/>
              <a:pPr>
                <a:defRPr/>
              </a:pPr>
              <a:t>12/6/2019</a:t>
            </a:fld>
            <a:endParaRPr lang="en-US"/>
          </a:p>
        </p:txBody>
      </p:sp>
      <p:sp>
        <p:nvSpPr>
          <p:cNvPr id="3" name="Footer Placeholder 2"/>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20F09089-D41D-46A4-A9F0-E1C42DF1F223}" type="slidenum">
              <a:rPr lang="en-US" altLang="en-US"/>
              <a:pPr>
                <a:defRPr/>
              </a:pPr>
              <a:t>‹#›</a:t>
            </a:fld>
            <a:endParaRPr lang="en-US" altLang="en-US"/>
          </a:p>
        </p:txBody>
      </p:sp>
    </p:spTree>
    <p:extLst>
      <p:ext uri="{BB962C8B-B14F-4D97-AF65-F5344CB8AC3E}">
        <p14:creationId xmlns:p14="http://schemas.microsoft.com/office/powerpoint/2010/main" val="12677989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700" b="1"/>
            </a:lvl1pPr>
          </a:lstStyle>
          <a:p>
            <a:r>
              <a:rPr lang="en-GB"/>
              <a:t>Click to edit Master title style</a:t>
            </a:r>
            <a:endParaRPr lang="en-US"/>
          </a:p>
        </p:txBody>
      </p:sp>
      <p:sp>
        <p:nvSpPr>
          <p:cNvPr id="3" name="Content Placeholder 2"/>
          <p:cNvSpPr>
            <a:spLocks noGrp="1"/>
          </p:cNvSpPr>
          <p:nvPr>
            <p:ph idx="1"/>
          </p:nvPr>
        </p:nvSpPr>
        <p:spPr>
          <a:xfrm>
            <a:off x="5084516" y="388351"/>
            <a:ext cx="7270044" cy="8324427"/>
          </a:xfrm>
        </p:spPr>
        <p:txBody>
          <a:bodyPr/>
          <a:lstStyle>
            <a:lvl1pPr>
              <a:defRPr sz="4700"/>
            </a:lvl1pPr>
            <a:lvl2pPr>
              <a:defRPr sz="3800"/>
            </a:lvl2pPr>
            <a:lvl3pPr>
              <a:defRPr sz="3300"/>
            </a:lvl3pPr>
            <a:lvl4pPr>
              <a:defRPr sz="2700"/>
            </a:lvl4pPr>
            <a:lvl5pPr>
              <a:defRPr sz="2700"/>
            </a:lvl5pPr>
            <a:lvl6pPr>
              <a:defRPr sz="2700"/>
            </a:lvl6pPr>
            <a:lvl7pPr>
              <a:defRPr sz="2700"/>
            </a:lvl7pPr>
            <a:lvl8pPr>
              <a:defRPr sz="2700"/>
            </a:lvl8pPr>
            <a:lvl9pPr>
              <a:defRPr sz="27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243" y="2041033"/>
            <a:ext cx="4278490" cy="6671734"/>
          </a:xfrm>
        </p:spPr>
        <p:txBody>
          <a:bodyPr/>
          <a:lstStyle>
            <a:lvl1pPr marL="0" indent="0">
              <a:buNone/>
              <a:defRPr sz="2000"/>
            </a:lvl1pPr>
            <a:lvl2pPr marL="649884" indent="0">
              <a:buNone/>
              <a:defRPr sz="1700"/>
            </a:lvl2pPr>
            <a:lvl3pPr marL="1299770" indent="0">
              <a:buNone/>
              <a:defRPr sz="1400"/>
            </a:lvl3pPr>
            <a:lvl4pPr marL="1949658" indent="0">
              <a:buNone/>
              <a:defRPr sz="1300"/>
            </a:lvl4pPr>
            <a:lvl5pPr marL="2599543" indent="0">
              <a:buNone/>
              <a:defRPr sz="1300"/>
            </a:lvl5pPr>
            <a:lvl6pPr marL="3249428" indent="0">
              <a:buNone/>
              <a:defRPr sz="1300"/>
            </a:lvl6pPr>
            <a:lvl7pPr marL="3899317" indent="0">
              <a:buNone/>
              <a:defRPr sz="1300"/>
            </a:lvl7pPr>
            <a:lvl8pPr marL="4549198" indent="0">
              <a:buNone/>
              <a:defRPr sz="1300"/>
            </a:lvl8pPr>
            <a:lvl9pPr marL="5199088" indent="0">
              <a:buNone/>
              <a:defRPr sz="1300"/>
            </a:lvl9pPr>
          </a:lstStyle>
          <a:p>
            <a:pPr lvl="0"/>
            <a:r>
              <a:rPr lang="en-GB"/>
              <a:t>Click to edit Master text styles</a:t>
            </a:r>
          </a:p>
        </p:txBody>
      </p:sp>
      <p:sp>
        <p:nvSpPr>
          <p:cNvPr id="5" name="Date Placeholder 4"/>
          <p:cNvSpPr>
            <a:spLocks noGrp="1"/>
          </p:cNvSpPr>
          <p:nvPr>
            <p:ph type="dt" sz="half" idx="10"/>
          </p:nvPr>
        </p:nvSpPr>
        <p:spPr/>
        <p:txBody>
          <a:bodyPr/>
          <a:lstStyle>
            <a:lvl1pPr>
              <a:defRPr>
                <a:latin typeface="American Typewriter" charset="0"/>
                <a:ea typeface="ヒラギノ明朝 ProN W3" charset="-128"/>
              </a:defRPr>
            </a:lvl1pPr>
          </a:lstStyle>
          <a:p>
            <a:pPr>
              <a:defRPr/>
            </a:pPr>
            <a:fld id="{2A8B8397-1851-49FA-A101-029AAAD1379B}" type="datetimeFigureOut">
              <a:rPr lang="en-US"/>
              <a:pPr>
                <a:defRPr/>
              </a:pPr>
              <a:t>12/6/2019</a:t>
            </a:fld>
            <a:endParaRPr lang="en-US"/>
          </a:p>
        </p:txBody>
      </p:sp>
      <p:sp>
        <p:nvSpPr>
          <p:cNvPr id="6" name="Footer Placeholder 5"/>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418FB9AA-FAD9-4DA5-8CC5-F5809AB0AD3C}" type="slidenum">
              <a:rPr lang="en-US" altLang="en-US"/>
              <a:pPr>
                <a:defRPr/>
              </a:pPr>
              <a:t>‹#›</a:t>
            </a:fld>
            <a:endParaRPr lang="en-US" altLang="en-US"/>
          </a:p>
        </p:txBody>
      </p:sp>
    </p:spTree>
    <p:extLst>
      <p:ext uri="{BB962C8B-B14F-4D97-AF65-F5344CB8AC3E}">
        <p14:creationId xmlns:p14="http://schemas.microsoft.com/office/powerpoint/2010/main" val="306439579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3" y="6827520"/>
            <a:ext cx="7802880" cy="806027"/>
          </a:xfrm>
        </p:spPr>
        <p:txBody>
          <a:bodyPr anchor="b"/>
          <a:lstStyle>
            <a:lvl1pPr algn="l">
              <a:defRPr sz="2700" b="1"/>
            </a:lvl1pPr>
          </a:lstStyle>
          <a:p>
            <a:r>
              <a:rPr lang="en-GB"/>
              <a:t>Click to edit Master title style</a:t>
            </a:r>
            <a:endParaRPr lang="en-US"/>
          </a:p>
        </p:txBody>
      </p:sp>
      <p:sp>
        <p:nvSpPr>
          <p:cNvPr id="3" name="Picture Placeholder 2"/>
          <p:cNvSpPr>
            <a:spLocks noGrp="1"/>
          </p:cNvSpPr>
          <p:nvPr>
            <p:ph type="pic" idx="1"/>
          </p:nvPr>
        </p:nvSpPr>
        <p:spPr>
          <a:xfrm>
            <a:off x="2549033" y="871502"/>
            <a:ext cx="7802880" cy="5852160"/>
          </a:xfrm>
        </p:spPr>
        <p:txBody>
          <a:bodyPr rtlCol="0">
            <a:normAutofit/>
          </a:bodyPr>
          <a:lstStyle>
            <a:lvl1pPr marL="0" indent="0">
              <a:buNone/>
              <a:defRPr sz="4700"/>
            </a:lvl1pPr>
            <a:lvl2pPr marL="649884" indent="0">
              <a:buNone/>
              <a:defRPr sz="3800"/>
            </a:lvl2pPr>
            <a:lvl3pPr marL="1299770" indent="0">
              <a:buNone/>
              <a:defRPr sz="3300"/>
            </a:lvl3pPr>
            <a:lvl4pPr marL="1949658" indent="0">
              <a:buNone/>
              <a:defRPr sz="2700"/>
            </a:lvl4pPr>
            <a:lvl5pPr marL="2599543" indent="0">
              <a:buNone/>
              <a:defRPr sz="2700"/>
            </a:lvl5pPr>
            <a:lvl6pPr marL="3249428" indent="0">
              <a:buNone/>
              <a:defRPr sz="2700"/>
            </a:lvl6pPr>
            <a:lvl7pPr marL="3899317" indent="0">
              <a:buNone/>
              <a:defRPr sz="2700"/>
            </a:lvl7pPr>
            <a:lvl8pPr marL="4549198" indent="0">
              <a:buNone/>
              <a:defRPr sz="2700"/>
            </a:lvl8pPr>
            <a:lvl9pPr marL="5199088" indent="0">
              <a:buNone/>
              <a:defRPr sz="2700"/>
            </a:lvl9pPr>
          </a:lstStyle>
          <a:p>
            <a:pPr lvl="0"/>
            <a:endParaRPr lang="en-US" noProof="0"/>
          </a:p>
        </p:txBody>
      </p:sp>
      <p:sp>
        <p:nvSpPr>
          <p:cNvPr id="4" name="Text Placeholder 3"/>
          <p:cNvSpPr>
            <a:spLocks noGrp="1"/>
          </p:cNvSpPr>
          <p:nvPr>
            <p:ph type="body" sz="half" idx="2"/>
          </p:nvPr>
        </p:nvSpPr>
        <p:spPr>
          <a:xfrm>
            <a:off x="2549033" y="7633547"/>
            <a:ext cx="7802880" cy="1144693"/>
          </a:xfrm>
        </p:spPr>
        <p:txBody>
          <a:bodyPr/>
          <a:lstStyle>
            <a:lvl1pPr marL="0" indent="0">
              <a:buNone/>
              <a:defRPr sz="2000"/>
            </a:lvl1pPr>
            <a:lvl2pPr marL="649884" indent="0">
              <a:buNone/>
              <a:defRPr sz="1700"/>
            </a:lvl2pPr>
            <a:lvl3pPr marL="1299770" indent="0">
              <a:buNone/>
              <a:defRPr sz="1400"/>
            </a:lvl3pPr>
            <a:lvl4pPr marL="1949658" indent="0">
              <a:buNone/>
              <a:defRPr sz="1300"/>
            </a:lvl4pPr>
            <a:lvl5pPr marL="2599543" indent="0">
              <a:buNone/>
              <a:defRPr sz="1300"/>
            </a:lvl5pPr>
            <a:lvl6pPr marL="3249428" indent="0">
              <a:buNone/>
              <a:defRPr sz="1300"/>
            </a:lvl6pPr>
            <a:lvl7pPr marL="3899317" indent="0">
              <a:buNone/>
              <a:defRPr sz="1300"/>
            </a:lvl7pPr>
            <a:lvl8pPr marL="4549198" indent="0">
              <a:buNone/>
              <a:defRPr sz="1300"/>
            </a:lvl8pPr>
            <a:lvl9pPr marL="5199088" indent="0">
              <a:buNone/>
              <a:defRPr sz="1300"/>
            </a:lvl9pPr>
          </a:lstStyle>
          <a:p>
            <a:pPr lvl="0"/>
            <a:r>
              <a:rPr lang="en-GB"/>
              <a:t>Click to edit Master text styles</a:t>
            </a:r>
          </a:p>
        </p:txBody>
      </p:sp>
      <p:sp>
        <p:nvSpPr>
          <p:cNvPr id="5" name="Date Placeholder 4"/>
          <p:cNvSpPr>
            <a:spLocks noGrp="1"/>
          </p:cNvSpPr>
          <p:nvPr>
            <p:ph type="dt" sz="half" idx="10"/>
          </p:nvPr>
        </p:nvSpPr>
        <p:spPr/>
        <p:txBody>
          <a:bodyPr/>
          <a:lstStyle>
            <a:lvl1pPr>
              <a:defRPr>
                <a:latin typeface="American Typewriter" charset="0"/>
                <a:ea typeface="ヒラギノ明朝 ProN W3" charset="-128"/>
              </a:defRPr>
            </a:lvl1pPr>
          </a:lstStyle>
          <a:p>
            <a:pPr>
              <a:defRPr/>
            </a:pPr>
            <a:fld id="{0E0EA943-A12A-45B2-9B0A-929D6392A061}" type="datetimeFigureOut">
              <a:rPr lang="en-US"/>
              <a:pPr>
                <a:defRPr/>
              </a:pPr>
              <a:t>12/6/2019</a:t>
            </a:fld>
            <a:endParaRPr lang="en-US"/>
          </a:p>
        </p:txBody>
      </p:sp>
      <p:sp>
        <p:nvSpPr>
          <p:cNvPr id="6" name="Footer Placeholder 5"/>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395BB7E3-2188-476F-BBBB-A68B4FE291F3}" type="slidenum">
              <a:rPr lang="en-US" altLang="en-US"/>
              <a:pPr>
                <a:defRPr/>
              </a:pPr>
              <a:t>‹#›</a:t>
            </a:fld>
            <a:endParaRPr lang="en-US" altLang="en-US"/>
          </a:p>
        </p:txBody>
      </p:sp>
    </p:spTree>
    <p:extLst>
      <p:ext uri="{BB962C8B-B14F-4D97-AF65-F5344CB8AC3E}">
        <p14:creationId xmlns:p14="http://schemas.microsoft.com/office/powerpoint/2010/main" val="249333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4217817453"/>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atin typeface="American Typewriter" charset="0"/>
                <a:ea typeface="ヒラギノ明朝 ProN W3" charset="-128"/>
              </a:defRPr>
            </a:lvl1pPr>
          </a:lstStyle>
          <a:p>
            <a:pPr>
              <a:defRPr/>
            </a:pPr>
            <a:fld id="{797F3E55-D71D-4A86-943A-291FB900B7FA}" type="datetimeFigureOut">
              <a:rPr lang="en-US"/>
              <a:pPr>
                <a:defRPr/>
              </a:pPr>
              <a:t>12/6/2019</a:t>
            </a:fld>
            <a:endParaRPr lang="en-US"/>
          </a:p>
        </p:txBody>
      </p:sp>
      <p:sp>
        <p:nvSpPr>
          <p:cNvPr id="5" name="Footer Placeholder 4"/>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E4C8B5C0-DE7D-42D1-96C9-E43492ED023C}" type="slidenum">
              <a:rPr lang="en-US" altLang="en-US"/>
              <a:pPr>
                <a:defRPr/>
              </a:pPr>
              <a:t>‹#›</a:t>
            </a:fld>
            <a:endParaRPr lang="en-US" altLang="en-US"/>
          </a:p>
        </p:txBody>
      </p:sp>
    </p:spTree>
    <p:extLst>
      <p:ext uri="{BB962C8B-B14F-4D97-AF65-F5344CB8AC3E}">
        <p14:creationId xmlns:p14="http://schemas.microsoft.com/office/powerpoint/2010/main" val="8734577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10"/>
            <a:ext cx="2926080" cy="8322169"/>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50240" y="390610"/>
            <a:ext cx="8561493" cy="832216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atin typeface="American Typewriter" charset="0"/>
                <a:ea typeface="ヒラギノ明朝 ProN W3" charset="-128"/>
              </a:defRPr>
            </a:lvl1pPr>
          </a:lstStyle>
          <a:p>
            <a:pPr>
              <a:defRPr/>
            </a:pPr>
            <a:fld id="{227291F7-0071-4C31-935A-350EDFFB8DE0}" type="datetimeFigureOut">
              <a:rPr lang="en-US"/>
              <a:pPr>
                <a:defRPr/>
              </a:pPr>
              <a:t>12/6/2019</a:t>
            </a:fld>
            <a:endParaRPr lang="en-US"/>
          </a:p>
        </p:txBody>
      </p:sp>
      <p:sp>
        <p:nvSpPr>
          <p:cNvPr id="5" name="Footer Placeholder 4"/>
          <p:cNvSpPr>
            <a:spLocks noGrp="1"/>
          </p:cNvSpPr>
          <p:nvPr>
            <p:ph type="ftr" sz="quarter" idx="11"/>
          </p:nvPr>
        </p:nvSpPr>
        <p:spPr/>
        <p:txBody>
          <a:bodyPr/>
          <a:lstStyle>
            <a:lvl1pPr>
              <a:defRPr>
                <a:latin typeface="American Typewriter" charset="0"/>
                <a:ea typeface="ヒラギノ明朝 ProN W3" charset="0"/>
                <a:cs typeface="ヒラギノ明朝 ProN W3"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merican Typewriter" charset="0"/>
                <a:ea typeface="ヒラギノ明朝 ProN W3" charset="-128"/>
              </a:defRPr>
            </a:lvl1pPr>
          </a:lstStyle>
          <a:p>
            <a:pPr>
              <a:defRPr/>
            </a:pPr>
            <a:fld id="{BA87C2B4-B3E4-463C-A418-62F5789F7D80}" type="slidenum">
              <a:rPr lang="en-US" altLang="en-US"/>
              <a:pPr>
                <a:defRPr/>
              </a:pPr>
              <a:t>‹#›</a:t>
            </a:fld>
            <a:endParaRPr lang="en-US" altLang="en-US"/>
          </a:p>
        </p:txBody>
      </p:sp>
    </p:spTree>
    <p:extLst>
      <p:ext uri="{BB962C8B-B14F-4D97-AF65-F5344CB8AC3E}">
        <p14:creationId xmlns:p14="http://schemas.microsoft.com/office/powerpoint/2010/main" val="163710241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50720" y="5527040"/>
            <a:ext cx="9103360" cy="2492587"/>
          </a:xfrm>
        </p:spPr>
        <p:txBody>
          <a:bodyPr/>
          <a:lstStyle>
            <a:lvl1pPr marL="0" indent="0" algn="ctr">
              <a:buNone/>
              <a:defRPr/>
            </a:lvl1pPr>
            <a:lvl2pPr marL="650164" indent="0" algn="ctr">
              <a:buNone/>
              <a:defRPr/>
            </a:lvl2pPr>
            <a:lvl3pPr marL="1300326" indent="0" algn="ctr">
              <a:buNone/>
              <a:defRPr/>
            </a:lvl3pPr>
            <a:lvl4pPr marL="1950490" indent="0" algn="ctr">
              <a:buNone/>
              <a:defRPr/>
            </a:lvl4pPr>
            <a:lvl5pPr marL="2600653" indent="0" algn="ctr">
              <a:buNone/>
              <a:defRPr/>
            </a:lvl5pPr>
            <a:lvl6pPr marL="3250816" indent="0" algn="ctr">
              <a:buNone/>
              <a:defRPr/>
            </a:lvl6pPr>
            <a:lvl7pPr marL="3900981" indent="0" algn="ctr">
              <a:buNone/>
              <a:defRPr/>
            </a:lvl7pPr>
            <a:lvl8pPr marL="4551142" indent="0" algn="ctr">
              <a:buNone/>
              <a:defRPr/>
            </a:lvl8pPr>
            <a:lvl9pPr marL="5201307"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1B4E11B2-F5F8-49C1-B912-F75C5B4E893A}" type="slidenum">
              <a:rPr lang="en-GB" altLang="en-US"/>
              <a:pPr>
                <a:defRPr/>
              </a:pPr>
              <a:t>‹#›</a:t>
            </a:fld>
            <a:endParaRPr lang="en-GB" altLang="en-US"/>
          </a:p>
        </p:txBody>
      </p:sp>
    </p:spTree>
    <p:extLst>
      <p:ext uri="{BB962C8B-B14F-4D97-AF65-F5344CB8AC3E}">
        <p14:creationId xmlns:p14="http://schemas.microsoft.com/office/powerpoint/2010/main" val="324348332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D09AEC4-A1DA-4B68-A518-7FA767622E03}" type="slidenum">
              <a:rPr lang="en-GB" altLang="en-US"/>
              <a:pPr>
                <a:defRPr/>
              </a:pPr>
              <a:t>‹#›</a:t>
            </a:fld>
            <a:endParaRPr lang="en-GB" altLang="en-US"/>
          </a:p>
        </p:txBody>
      </p:sp>
    </p:spTree>
    <p:extLst>
      <p:ext uri="{BB962C8B-B14F-4D97-AF65-F5344CB8AC3E}">
        <p14:creationId xmlns:p14="http://schemas.microsoft.com/office/powerpoint/2010/main" val="300568984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5"/>
            <a:ext cx="11054080" cy="1937173"/>
          </a:xfrm>
        </p:spPr>
        <p:txBody>
          <a:bodyPr anchor="t"/>
          <a:lstStyle>
            <a:lvl1pPr algn="l">
              <a:defRPr sz="5700" b="1" cap="all"/>
            </a:lvl1pPr>
          </a:lstStyle>
          <a:p>
            <a:r>
              <a:rPr lang="en-US"/>
              <a:t>Click to edit Master title style</a:t>
            </a:r>
            <a:endParaRPr lang="en-GB"/>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37B9BC1-CDF7-4370-B43A-DA56C9B9D012}" type="slidenum">
              <a:rPr lang="en-GB" altLang="en-US"/>
              <a:pPr>
                <a:defRPr/>
              </a:pPr>
              <a:t>‹#›</a:t>
            </a:fld>
            <a:endParaRPr lang="en-GB" altLang="en-US"/>
          </a:p>
        </p:txBody>
      </p:sp>
    </p:spTree>
    <p:extLst>
      <p:ext uri="{BB962C8B-B14F-4D97-AF65-F5344CB8AC3E}">
        <p14:creationId xmlns:p14="http://schemas.microsoft.com/office/powerpoint/2010/main" val="31413001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50240" y="2275844"/>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610773" y="2275844"/>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567E187-A976-4F7F-99D5-D22061454E17}" type="slidenum">
              <a:rPr lang="en-GB" altLang="en-US"/>
              <a:pPr>
                <a:defRPr/>
              </a:pPr>
              <a:t>‹#›</a:t>
            </a:fld>
            <a:endParaRPr lang="en-GB" altLang="en-US"/>
          </a:p>
        </p:txBody>
      </p:sp>
    </p:spTree>
    <p:extLst>
      <p:ext uri="{BB962C8B-B14F-4D97-AF65-F5344CB8AC3E}">
        <p14:creationId xmlns:p14="http://schemas.microsoft.com/office/powerpoint/2010/main" val="357062720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7F10DFEE-A793-4D86-B8E5-3A5722F037A2}" type="slidenum">
              <a:rPr lang="en-GB" altLang="en-US"/>
              <a:pPr>
                <a:defRPr/>
              </a:pPr>
              <a:t>‹#›</a:t>
            </a:fld>
            <a:endParaRPr lang="en-GB" altLang="en-US"/>
          </a:p>
        </p:txBody>
      </p:sp>
    </p:spTree>
    <p:extLst>
      <p:ext uri="{BB962C8B-B14F-4D97-AF65-F5344CB8AC3E}">
        <p14:creationId xmlns:p14="http://schemas.microsoft.com/office/powerpoint/2010/main" val="41760807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51909F42-D7FD-45DE-BE95-186389F5C2B9}" type="slidenum">
              <a:rPr lang="en-GB" altLang="en-US"/>
              <a:pPr>
                <a:defRPr/>
              </a:pPr>
              <a:t>‹#›</a:t>
            </a:fld>
            <a:endParaRPr lang="en-GB" altLang="en-US"/>
          </a:p>
        </p:txBody>
      </p:sp>
    </p:spTree>
    <p:extLst>
      <p:ext uri="{BB962C8B-B14F-4D97-AF65-F5344CB8AC3E}">
        <p14:creationId xmlns:p14="http://schemas.microsoft.com/office/powerpoint/2010/main" val="65146919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GB"/>
          </a:p>
        </p:txBody>
      </p:sp>
      <p:sp>
        <p:nvSpPr>
          <p:cNvPr id="3" name="Rectangle 5"/>
          <p:cNvSpPr>
            <a:spLocks noGrp="1" noChangeArrowheads="1"/>
          </p:cNvSpPr>
          <p:nvPr>
            <p:ph type="ftr" sz="quarter" idx="11"/>
          </p:nvPr>
        </p:nvSpPr>
        <p:spPr>
          <a:xfrm>
            <a:off x="4443413" y="8870950"/>
            <a:ext cx="4117975" cy="677863"/>
          </a:xfrm>
        </p:spPr>
        <p:txBody>
          <a:bodyPr/>
          <a:lstStyle>
            <a:lvl1pPr>
              <a:defRPr sz="2000">
                <a:solidFill>
                  <a:srgbClr val="5F5F5F"/>
                </a:solidFill>
              </a:defRPr>
            </a:lvl1pPr>
          </a:lstStyle>
          <a:p>
            <a:pPr>
              <a:defRPr/>
            </a:pPr>
            <a:endParaRPr lang="en-GB"/>
          </a:p>
        </p:txBody>
      </p:sp>
      <p:sp>
        <p:nvSpPr>
          <p:cNvPr id="4" name="Rectangle 6"/>
          <p:cNvSpPr>
            <a:spLocks noGrp="1" noChangeArrowheads="1"/>
          </p:cNvSpPr>
          <p:nvPr>
            <p:ph type="sldNum" sz="quarter" idx="12"/>
          </p:nvPr>
        </p:nvSpPr>
        <p:spPr/>
        <p:txBody>
          <a:bodyPr/>
          <a:lstStyle>
            <a:lvl1pPr>
              <a:defRPr/>
            </a:lvl1pPr>
          </a:lstStyle>
          <a:p>
            <a:pPr>
              <a:defRPr/>
            </a:pPr>
            <a:fld id="{E02F50AB-7B26-4D7A-82E8-936FECADF6B3}" type="slidenum">
              <a:rPr lang="en-GB" altLang="en-US"/>
              <a:pPr>
                <a:defRPr/>
              </a:pPr>
              <a:t>‹#›</a:t>
            </a:fld>
            <a:endParaRPr lang="en-GB" altLang="en-US"/>
          </a:p>
        </p:txBody>
      </p:sp>
    </p:spTree>
    <p:extLst>
      <p:ext uri="{BB962C8B-B14F-4D97-AF65-F5344CB8AC3E}">
        <p14:creationId xmlns:p14="http://schemas.microsoft.com/office/powerpoint/2010/main" val="254813184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en-GB"/>
          </a:p>
        </p:txBody>
      </p:sp>
      <p:sp>
        <p:nvSpPr>
          <p:cNvPr id="3" name="Content Placeholder 2"/>
          <p:cNvSpPr>
            <a:spLocks noGrp="1"/>
          </p:cNvSpPr>
          <p:nvPr>
            <p:ph idx="1"/>
          </p:nvPr>
        </p:nvSpPr>
        <p:spPr>
          <a:xfrm>
            <a:off x="5084516" y="388342"/>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50243" y="2041033"/>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C5212D5-F8EA-4D24-A6CC-402BC96845FA}" type="slidenum">
              <a:rPr lang="en-GB" altLang="en-US"/>
              <a:pPr>
                <a:defRPr/>
              </a:pPr>
              <a:t>‹#›</a:t>
            </a:fld>
            <a:endParaRPr lang="en-GB" altLang="en-US"/>
          </a:p>
        </p:txBody>
      </p:sp>
    </p:spTree>
    <p:extLst>
      <p:ext uri="{BB962C8B-B14F-4D97-AF65-F5344CB8AC3E}">
        <p14:creationId xmlns:p14="http://schemas.microsoft.com/office/powerpoint/2010/main" val="4071535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03471333"/>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en-GB"/>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en-GB"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7F8A355-E6CE-4B65-87CE-B62A66966B6D}" type="slidenum">
              <a:rPr lang="en-GB" altLang="en-US"/>
              <a:pPr>
                <a:defRPr/>
              </a:pPr>
              <a:t>‹#›</a:t>
            </a:fld>
            <a:endParaRPr lang="en-GB" altLang="en-US"/>
          </a:p>
        </p:txBody>
      </p:sp>
    </p:spTree>
    <p:extLst>
      <p:ext uri="{BB962C8B-B14F-4D97-AF65-F5344CB8AC3E}">
        <p14:creationId xmlns:p14="http://schemas.microsoft.com/office/powerpoint/2010/main" val="40781030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2CFE0BB-9ADB-413D-967F-BCA9FDF36EEE}" type="slidenum">
              <a:rPr lang="en-GB" altLang="en-US"/>
              <a:pPr>
                <a:defRPr/>
              </a:pPr>
              <a:t>‹#›</a:t>
            </a:fld>
            <a:endParaRPr lang="en-GB" altLang="en-US"/>
          </a:p>
        </p:txBody>
      </p:sp>
    </p:spTree>
    <p:extLst>
      <p:ext uri="{BB962C8B-B14F-4D97-AF65-F5344CB8AC3E}">
        <p14:creationId xmlns:p14="http://schemas.microsoft.com/office/powerpoint/2010/main" val="1094537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0"/>
            <a:ext cx="2926080" cy="8322169"/>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50240" y="390600"/>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0FC0608-CB1C-46AD-B438-CD2AB458E1BA}" type="slidenum">
              <a:rPr lang="en-GB" altLang="en-US"/>
              <a:pPr>
                <a:defRPr/>
              </a:pPr>
              <a:t>‹#›</a:t>
            </a:fld>
            <a:endParaRPr lang="en-GB" altLang="en-US"/>
          </a:p>
        </p:txBody>
      </p:sp>
    </p:spTree>
    <p:extLst>
      <p:ext uri="{BB962C8B-B14F-4D97-AF65-F5344CB8AC3E}">
        <p14:creationId xmlns:p14="http://schemas.microsoft.com/office/powerpoint/2010/main" val="352775155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p>
            <a:r>
              <a:rPr lang="en-US"/>
              <a:t>Click to edit Master title style</a:t>
            </a:r>
            <a:endParaRPr lang="en-IE"/>
          </a:p>
        </p:txBody>
      </p:sp>
      <p:sp>
        <p:nvSpPr>
          <p:cNvPr id="3" name="Subtitle 2"/>
          <p:cNvSpPr>
            <a:spLocks noGrp="1"/>
          </p:cNvSpPr>
          <p:nvPr>
            <p:ph type="subTitle" idx="1"/>
          </p:nvPr>
        </p:nvSpPr>
        <p:spPr>
          <a:xfrm>
            <a:off x="1950720" y="5527040"/>
            <a:ext cx="9103360" cy="2492587"/>
          </a:xfrm>
        </p:spPr>
        <p:txBody>
          <a:bodyPr/>
          <a:lstStyle>
            <a:lvl1pPr marL="0" indent="0" algn="ctr">
              <a:buNone/>
              <a:defRPr/>
            </a:lvl1pPr>
            <a:lvl2pPr marL="650164" indent="0" algn="ctr">
              <a:buNone/>
              <a:defRPr/>
            </a:lvl2pPr>
            <a:lvl3pPr marL="1300326" indent="0" algn="ctr">
              <a:buNone/>
              <a:defRPr/>
            </a:lvl3pPr>
            <a:lvl4pPr marL="1950490" indent="0" algn="ctr">
              <a:buNone/>
              <a:defRPr/>
            </a:lvl4pPr>
            <a:lvl5pPr marL="2600653" indent="0" algn="ctr">
              <a:buNone/>
              <a:defRPr/>
            </a:lvl5pPr>
            <a:lvl6pPr marL="3250816" indent="0" algn="ctr">
              <a:buNone/>
              <a:defRPr/>
            </a:lvl6pPr>
            <a:lvl7pPr marL="3900981" indent="0" algn="ctr">
              <a:buNone/>
              <a:defRPr/>
            </a:lvl7pPr>
            <a:lvl8pPr marL="4551142" indent="0" algn="ctr">
              <a:buNone/>
              <a:defRPr/>
            </a:lvl8pPr>
            <a:lvl9pPr marL="5201307" indent="0" algn="ctr">
              <a:buNone/>
              <a:defRPr/>
            </a:lvl9pPr>
          </a:lstStyle>
          <a:p>
            <a:r>
              <a:rPr lang="en-US"/>
              <a:t>Click to edit Master subtitle style</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2B14AAA3-4C96-4742-9A25-808C42D5B4B2}" type="slidenum">
              <a:rPr lang="en-US" altLang="en-US"/>
              <a:pPr>
                <a:defRPr/>
              </a:pPr>
              <a:t>‹#›</a:t>
            </a:fld>
            <a:endParaRPr lang="en-US" altLang="en-US"/>
          </a:p>
        </p:txBody>
      </p:sp>
    </p:spTree>
    <p:extLst>
      <p:ext uri="{BB962C8B-B14F-4D97-AF65-F5344CB8AC3E}">
        <p14:creationId xmlns:p14="http://schemas.microsoft.com/office/powerpoint/2010/main" val="255894421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75360" y="575522"/>
            <a:ext cx="11054080" cy="1625600"/>
          </a:xfrm>
        </p:spPr>
        <p:txBody>
          <a:bodyPr/>
          <a:lstStyle/>
          <a:p>
            <a:r>
              <a:rPr lang="en-US" dirty="0"/>
              <a:t>Click to edit Master title style</a:t>
            </a:r>
            <a:endParaRPr lang="en-IE" dirty="0"/>
          </a:p>
        </p:txBody>
      </p:sp>
      <p:sp>
        <p:nvSpPr>
          <p:cNvPr id="3" name="Content Placeholder 2"/>
          <p:cNvSpPr>
            <a:spLocks noGrp="1"/>
          </p:cNvSpPr>
          <p:nvPr>
            <p:ph idx="1"/>
          </p:nvPr>
        </p:nvSpPr>
        <p:spPr>
          <a:xfrm>
            <a:off x="975360" y="2248240"/>
            <a:ext cx="11054080" cy="5852160"/>
          </a:xfrm>
        </p:spPr>
        <p:txBody>
          <a:bodyPr/>
          <a:lstStyle>
            <a:lvl1pPr>
              <a:defRPr sz="4000"/>
            </a:lvl1pPr>
            <a:lvl2pPr>
              <a:defRPr sz="3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95730218-12E3-4050-8A6F-1A6E73741C71}" type="slidenum">
              <a:rPr lang="en-US" altLang="en-US"/>
              <a:pPr>
                <a:defRPr/>
              </a:pPr>
              <a:t>‹#›</a:t>
            </a:fld>
            <a:endParaRPr lang="en-US" altLang="en-US"/>
          </a:p>
        </p:txBody>
      </p:sp>
    </p:spTree>
    <p:extLst>
      <p:ext uri="{BB962C8B-B14F-4D97-AF65-F5344CB8AC3E}">
        <p14:creationId xmlns:p14="http://schemas.microsoft.com/office/powerpoint/2010/main" val="171393060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5"/>
            <a:ext cx="11054080" cy="1937173"/>
          </a:xfrm>
        </p:spPr>
        <p:txBody>
          <a:bodyPr anchor="t"/>
          <a:lstStyle>
            <a:lvl1pPr algn="l">
              <a:defRPr sz="5700" b="1" cap="all"/>
            </a:lvl1pPr>
          </a:lstStyle>
          <a:p>
            <a:r>
              <a:rPr lang="en-US"/>
              <a:t>Click to edit Master title style</a:t>
            </a:r>
            <a:endParaRPr lang="en-IE"/>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F0B35325-852D-4B10-9311-C3B7756CA838}" type="slidenum">
              <a:rPr lang="en-US" altLang="en-US"/>
              <a:pPr>
                <a:defRPr/>
              </a:pPr>
              <a:t>‹#›</a:t>
            </a:fld>
            <a:endParaRPr lang="en-US" altLang="en-US"/>
          </a:p>
        </p:txBody>
      </p:sp>
    </p:spTree>
    <p:extLst>
      <p:ext uri="{BB962C8B-B14F-4D97-AF65-F5344CB8AC3E}">
        <p14:creationId xmlns:p14="http://schemas.microsoft.com/office/powerpoint/2010/main" val="12568893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975360" y="2817707"/>
            <a:ext cx="5418667" cy="5852160"/>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6610773" y="2817707"/>
            <a:ext cx="5418667" cy="5852160"/>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BBDD042E-4F1F-4247-A921-6B51B208B0C9}" type="slidenum">
              <a:rPr lang="en-US" altLang="en-US"/>
              <a:pPr>
                <a:defRPr/>
              </a:pPr>
              <a:t>‹#›</a:t>
            </a:fld>
            <a:endParaRPr lang="en-US" altLang="en-US"/>
          </a:p>
        </p:txBody>
      </p:sp>
    </p:spTree>
    <p:extLst>
      <p:ext uri="{BB962C8B-B14F-4D97-AF65-F5344CB8AC3E}">
        <p14:creationId xmlns:p14="http://schemas.microsoft.com/office/powerpoint/2010/main" val="253543440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lvl1pPr>
              <a:defRPr/>
            </a:lvl1pPr>
          </a:lstStyle>
          <a:p>
            <a:r>
              <a:rPr lang="en-US"/>
              <a:t>Click to edit Master title style</a:t>
            </a:r>
            <a:endParaRPr lang="en-IE"/>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8"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9" name="Rectangle 6"/>
          <p:cNvSpPr>
            <a:spLocks noGrp="1" noChangeArrowheads="1"/>
          </p:cNvSpPr>
          <p:nvPr>
            <p:ph type="sldNum" sz="quarter" idx="12"/>
          </p:nvPr>
        </p:nvSpPr>
        <p:spPr/>
        <p:txBody>
          <a:bodyPr/>
          <a:lstStyle>
            <a:lvl1pPr eaLnBrk="1" hangingPunct="1">
              <a:defRPr/>
            </a:lvl1pPr>
          </a:lstStyle>
          <a:p>
            <a:pPr>
              <a:defRPr/>
            </a:pPr>
            <a:fld id="{F2DF8232-5614-4C5E-8D49-9A30A42FDC86}" type="slidenum">
              <a:rPr lang="en-US" altLang="en-US"/>
              <a:pPr>
                <a:defRPr/>
              </a:pPr>
              <a:t>‹#›</a:t>
            </a:fld>
            <a:endParaRPr lang="en-US" altLang="en-US"/>
          </a:p>
        </p:txBody>
      </p:sp>
    </p:spTree>
    <p:extLst>
      <p:ext uri="{BB962C8B-B14F-4D97-AF65-F5344CB8AC3E}">
        <p14:creationId xmlns:p14="http://schemas.microsoft.com/office/powerpoint/2010/main" val="16470678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4"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5" name="Rectangle 6"/>
          <p:cNvSpPr>
            <a:spLocks noGrp="1" noChangeArrowheads="1"/>
          </p:cNvSpPr>
          <p:nvPr>
            <p:ph type="sldNum" sz="quarter" idx="12"/>
          </p:nvPr>
        </p:nvSpPr>
        <p:spPr/>
        <p:txBody>
          <a:bodyPr/>
          <a:lstStyle>
            <a:lvl1pPr eaLnBrk="1" hangingPunct="1">
              <a:defRPr/>
            </a:lvl1pPr>
          </a:lstStyle>
          <a:p>
            <a:pPr>
              <a:defRPr/>
            </a:pPr>
            <a:fld id="{492E2F30-27B4-4F2C-8FB4-9E44E4762A39}" type="slidenum">
              <a:rPr lang="en-US" altLang="en-US"/>
              <a:pPr>
                <a:defRPr/>
              </a:pPr>
              <a:t>‹#›</a:t>
            </a:fld>
            <a:endParaRPr lang="en-US" altLang="en-US"/>
          </a:p>
        </p:txBody>
      </p:sp>
    </p:spTree>
    <p:extLst>
      <p:ext uri="{BB962C8B-B14F-4D97-AF65-F5344CB8AC3E}">
        <p14:creationId xmlns:p14="http://schemas.microsoft.com/office/powerpoint/2010/main" val="315441551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3"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4" name="Rectangle 6"/>
          <p:cNvSpPr>
            <a:spLocks noGrp="1" noChangeArrowheads="1"/>
          </p:cNvSpPr>
          <p:nvPr>
            <p:ph type="sldNum" sz="quarter" idx="12"/>
          </p:nvPr>
        </p:nvSpPr>
        <p:spPr/>
        <p:txBody>
          <a:bodyPr/>
          <a:lstStyle>
            <a:lvl1pPr eaLnBrk="1" hangingPunct="1">
              <a:defRPr/>
            </a:lvl1pPr>
          </a:lstStyle>
          <a:p>
            <a:pPr>
              <a:defRPr/>
            </a:pPr>
            <a:fld id="{EAF22BED-9095-48B4-A451-F4701B07B36E}" type="slidenum">
              <a:rPr lang="en-US" altLang="en-US"/>
              <a:pPr>
                <a:defRPr/>
              </a:pPr>
              <a:t>‹#›</a:t>
            </a:fld>
            <a:endParaRPr lang="en-US" altLang="en-US"/>
          </a:p>
        </p:txBody>
      </p:sp>
    </p:spTree>
    <p:extLst>
      <p:ext uri="{BB962C8B-B14F-4D97-AF65-F5344CB8AC3E}">
        <p14:creationId xmlns:p14="http://schemas.microsoft.com/office/powerpoint/2010/main" val="8517110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1393878684"/>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en-IE"/>
          </a:p>
        </p:txBody>
      </p:sp>
      <p:sp>
        <p:nvSpPr>
          <p:cNvPr id="3" name="Content Placeholder 2"/>
          <p:cNvSpPr>
            <a:spLocks noGrp="1"/>
          </p:cNvSpPr>
          <p:nvPr>
            <p:ph idx="1"/>
          </p:nvPr>
        </p:nvSpPr>
        <p:spPr>
          <a:xfrm>
            <a:off x="5084516" y="388342"/>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650243" y="2041033"/>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959E5DC0-2F3C-4F39-8AF1-00BEE0A70492}" type="slidenum">
              <a:rPr lang="en-US" altLang="en-US"/>
              <a:pPr>
                <a:defRPr/>
              </a:pPr>
              <a:t>‹#›</a:t>
            </a:fld>
            <a:endParaRPr lang="en-US" altLang="en-US"/>
          </a:p>
        </p:txBody>
      </p:sp>
    </p:spTree>
    <p:extLst>
      <p:ext uri="{BB962C8B-B14F-4D97-AF65-F5344CB8AC3E}">
        <p14:creationId xmlns:p14="http://schemas.microsoft.com/office/powerpoint/2010/main" val="145919208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en-IE"/>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en-IE"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37C604E1-5407-430B-A2B0-FAD2D336B60D}" type="slidenum">
              <a:rPr lang="en-US" altLang="en-US"/>
              <a:pPr>
                <a:defRPr/>
              </a:pPr>
              <a:t>‹#›</a:t>
            </a:fld>
            <a:endParaRPr lang="en-US" altLang="en-US"/>
          </a:p>
        </p:txBody>
      </p:sp>
    </p:spTree>
    <p:extLst>
      <p:ext uri="{BB962C8B-B14F-4D97-AF65-F5344CB8AC3E}">
        <p14:creationId xmlns:p14="http://schemas.microsoft.com/office/powerpoint/2010/main" val="360236858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B27AB9BC-C35E-4B04-8111-D6E687E411AF}" type="slidenum">
              <a:rPr lang="en-US" altLang="en-US"/>
              <a:pPr>
                <a:defRPr/>
              </a:pPr>
              <a:t>‹#›</a:t>
            </a:fld>
            <a:endParaRPr lang="en-US" altLang="en-US"/>
          </a:p>
        </p:txBody>
      </p:sp>
    </p:spTree>
    <p:extLst>
      <p:ext uri="{BB962C8B-B14F-4D97-AF65-F5344CB8AC3E}">
        <p14:creationId xmlns:p14="http://schemas.microsoft.com/office/powerpoint/2010/main" val="424425642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5920" y="866987"/>
            <a:ext cx="2763520" cy="7802880"/>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975360" y="866987"/>
            <a:ext cx="8073813" cy="780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AC18EAD1-7849-4A30-BF1D-5339AE6B4DF1}" type="slidenum">
              <a:rPr lang="en-US" altLang="en-US"/>
              <a:pPr>
                <a:defRPr/>
              </a:pPr>
              <a:t>‹#›</a:t>
            </a:fld>
            <a:endParaRPr lang="en-US" altLang="en-US"/>
          </a:p>
        </p:txBody>
      </p:sp>
    </p:spTree>
    <p:extLst>
      <p:ext uri="{BB962C8B-B14F-4D97-AF65-F5344CB8AC3E}">
        <p14:creationId xmlns:p14="http://schemas.microsoft.com/office/powerpoint/2010/main" val="420124074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p>
            <a:r>
              <a:rPr lang="en-US"/>
              <a:t>Click to edit Master title style</a:t>
            </a:r>
            <a:endParaRPr lang="en-IE"/>
          </a:p>
        </p:txBody>
      </p:sp>
      <p:sp>
        <p:nvSpPr>
          <p:cNvPr id="3" name="Subtitle 2"/>
          <p:cNvSpPr>
            <a:spLocks noGrp="1"/>
          </p:cNvSpPr>
          <p:nvPr>
            <p:ph type="subTitle" idx="1"/>
          </p:nvPr>
        </p:nvSpPr>
        <p:spPr>
          <a:xfrm>
            <a:off x="1950720" y="5527040"/>
            <a:ext cx="9103360" cy="2492587"/>
          </a:xfrm>
        </p:spPr>
        <p:txBody>
          <a:bodyPr/>
          <a:lstStyle>
            <a:lvl1pPr marL="0" indent="0" algn="ctr">
              <a:buNone/>
              <a:defRPr/>
            </a:lvl1pPr>
            <a:lvl2pPr marL="650164" indent="0" algn="ctr">
              <a:buNone/>
              <a:defRPr/>
            </a:lvl2pPr>
            <a:lvl3pPr marL="1300326" indent="0" algn="ctr">
              <a:buNone/>
              <a:defRPr/>
            </a:lvl3pPr>
            <a:lvl4pPr marL="1950490" indent="0" algn="ctr">
              <a:buNone/>
              <a:defRPr/>
            </a:lvl4pPr>
            <a:lvl5pPr marL="2600653" indent="0" algn="ctr">
              <a:buNone/>
              <a:defRPr/>
            </a:lvl5pPr>
            <a:lvl6pPr marL="3250816" indent="0" algn="ctr">
              <a:buNone/>
              <a:defRPr/>
            </a:lvl6pPr>
            <a:lvl7pPr marL="3900981" indent="0" algn="ctr">
              <a:buNone/>
              <a:defRPr/>
            </a:lvl7pPr>
            <a:lvl8pPr marL="4551142" indent="0" algn="ctr">
              <a:buNone/>
              <a:defRPr/>
            </a:lvl8pPr>
            <a:lvl9pPr marL="5201307" indent="0" algn="ctr">
              <a:buNone/>
              <a:defRPr/>
            </a:lvl9pPr>
          </a:lstStyle>
          <a:p>
            <a:r>
              <a:rPr lang="en-US"/>
              <a:t>Click to edit Master subtitle style</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8F725B8E-8936-4432-A90B-8F9FF0395217}" type="slidenum">
              <a:rPr lang="en-US" altLang="en-US"/>
              <a:pPr>
                <a:defRPr/>
              </a:pPr>
              <a:t>‹#›</a:t>
            </a:fld>
            <a:endParaRPr lang="en-US" altLang="en-US"/>
          </a:p>
        </p:txBody>
      </p:sp>
    </p:spTree>
    <p:extLst>
      <p:ext uri="{BB962C8B-B14F-4D97-AF65-F5344CB8AC3E}">
        <p14:creationId xmlns:p14="http://schemas.microsoft.com/office/powerpoint/2010/main" val="295460904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75360" y="575522"/>
            <a:ext cx="11054080" cy="1625600"/>
          </a:xfrm>
        </p:spPr>
        <p:txBody>
          <a:bodyPr/>
          <a:lstStyle/>
          <a:p>
            <a:r>
              <a:rPr lang="en-US" dirty="0"/>
              <a:t>Click to edit Master title style</a:t>
            </a:r>
            <a:endParaRPr lang="en-IE" dirty="0"/>
          </a:p>
        </p:txBody>
      </p:sp>
      <p:sp>
        <p:nvSpPr>
          <p:cNvPr id="3" name="Content Placeholder 2"/>
          <p:cNvSpPr>
            <a:spLocks noGrp="1"/>
          </p:cNvSpPr>
          <p:nvPr>
            <p:ph idx="1"/>
          </p:nvPr>
        </p:nvSpPr>
        <p:spPr>
          <a:xfrm>
            <a:off x="975360" y="2248240"/>
            <a:ext cx="11054080" cy="5852160"/>
          </a:xfrm>
        </p:spPr>
        <p:txBody>
          <a:bodyPr/>
          <a:lstStyle>
            <a:lvl1pPr>
              <a:defRPr sz="4000"/>
            </a:lvl1pPr>
            <a:lvl2pPr>
              <a:defRPr sz="3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0E28260D-B6F8-4C8B-8B91-3F8BF7833B94}" type="slidenum">
              <a:rPr lang="en-US" altLang="en-US"/>
              <a:pPr>
                <a:defRPr/>
              </a:pPr>
              <a:t>‹#›</a:t>
            </a:fld>
            <a:endParaRPr lang="en-US" altLang="en-US"/>
          </a:p>
        </p:txBody>
      </p:sp>
    </p:spTree>
    <p:extLst>
      <p:ext uri="{BB962C8B-B14F-4D97-AF65-F5344CB8AC3E}">
        <p14:creationId xmlns:p14="http://schemas.microsoft.com/office/powerpoint/2010/main" val="360864281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5"/>
            <a:ext cx="11054080" cy="1937173"/>
          </a:xfrm>
        </p:spPr>
        <p:txBody>
          <a:bodyPr anchor="t"/>
          <a:lstStyle>
            <a:lvl1pPr algn="l">
              <a:defRPr sz="5700" b="1" cap="all"/>
            </a:lvl1pPr>
          </a:lstStyle>
          <a:p>
            <a:r>
              <a:rPr lang="en-US"/>
              <a:t>Click to edit Master title style</a:t>
            </a:r>
            <a:endParaRPr lang="en-IE"/>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1171F532-44D8-4E7B-B121-C8DF6692487F}" type="slidenum">
              <a:rPr lang="en-US" altLang="en-US"/>
              <a:pPr>
                <a:defRPr/>
              </a:pPr>
              <a:t>‹#›</a:t>
            </a:fld>
            <a:endParaRPr lang="en-US" altLang="en-US"/>
          </a:p>
        </p:txBody>
      </p:sp>
    </p:spTree>
    <p:extLst>
      <p:ext uri="{BB962C8B-B14F-4D97-AF65-F5344CB8AC3E}">
        <p14:creationId xmlns:p14="http://schemas.microsoft.com/office/powerpoint/2010/main" val="22675619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975360" y="2817707"/>
            <a:ext cx="5418667" cy="5852160"/>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6610773" y="2817707"/>
            <a:ext cx="5418667" cy="5852160"/>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C7A6FAF2-8F94-41A1-B344-6687418ABE24}" type="slidenum">
              <a:rPr lang="en-US" altLang="en-US"/>
              <a:pPr>
                <a:defRPr/>
              </a:pPr>
              <a:t>‹#›</a:t>
            </a:fld>
            <a:endParaRPr lang="en-US" altLang="en-US"/>
          </a:p>
        </p:txBody>
      </p:sp>
    </p:spTree>
    <p:extLst>
      <p:ext uri="{BB962C8B-B14F-4D97-AF65-F5344CB8AC3E}">
        <p14:creationId xmlns:p14="http://schemas.microsoft.com/office/powerpoint/2010/main" val="323024307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lvl1pPr>
              <a:defRPr/>
            </a:lvl1pPr>
          </a:lstStyle>
          <a:p>
            <a:r>
              <a:rPr lang="en-US"/>
              <a:t>Click to edit Master title style</a:t>
            </a:r>
            <a:endParaRPr lang="en-IE"/>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8"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9" name="Rectangle 6"/>
          <p:cNvSpPr>
            <a:spLocks noGrp="1" noChangeArrowheads="1"/>
          </p:cNvSpPr>
          <p:nvPr>
            <p:ph type="sldNum" sz="quarter" idx="12"/>
          </p:nvPr>
        </p:nvSpPr>
        <p:spPr/>
        <p:txBody>
          <a:bodyPr/>
          <a:lstStyle>
            <a:lvl1pPr eaLnBrk="1" hangingPunct="1">
              <a:defRPr/>
            </a:lvl1pPr>
          </a:lstStyle>
          <a:p>
            <a:pPr>
              <a:defRPr/>
            </a:pPr>
            <a:fld id="{EB0BC446-2D59-415A-89DA-A448DF79E97B}" type="slidenum">
              <a:rPr lang="en-US" altLang="en-US"/>
              <a:pPr>
                <a:defRPr/>
              </a:pPr>
              <a:t>‹#›</a:t>
            </a:fld>
            <a:endParaRPr lang="en-US" altLang="en-US"/>
          </a:p>
        </p:txBody>
      </p:sp>
    </p:spTree>
    <p:extLst>
      <p:ext uri="{BB962C8B-B14F-4D97-AF65-F5344CB8AC3E}">
        <p14:creationId xmlns:p14="http://schemas.microsoft.com/office/powerpoint/2010/main" val="206218342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4"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5" name="Rectangle 6"/>
          <p:cNvSpPr>
            <a:spLocks noGrp="1" noChangeArrowheads="1"/>
          </p:cNvSpPr>
          <p:nvPr>
            <p:ph type="sldNum" sz="quarter" idx="12"/>
          </p:nvPr>
        </p:nvSpPr>
        <p:spPr/>
        <p:txBody>
          <a:bodyPr/>
          <a:lstStyle>
            <a:lvl1pPr eaLnBrk="1" hangingPunct="1">
              <a:defRPr/>
            </a:lvl1pPr>
          </a:lstStyle>
          <a:p>
            <a:pPr>
              <a:defRPr/>
            </a:pPr>
            <a:fld id="{A0C6786A-5F16-4B8C-86CA-8EC2E029C490}" type="slidenum">
              <a:rPr lang="en-US" altLang="en-US"/>
              <a:pPr>
                <a:defRPr/>
              </a:pPr>
              <a:t>‹#›</a:t>
            </a:fld>
            <a:endParaRPr lang="en-US" altLang="en-US"/>
          </a:p>
        </p:txBody>
      </p:sp>
    </p:spTree>
    <p:extLst>
      <p:ext uri="{BB962C8B-B14F-4D97-AF65-F5344CB8AC3E}">
        <p14:creationId xmlns:p14="http://schemas.microsoft.com/office/powerpoint/2010/main" val="4051801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1079502" y="2527300"/>
            <a:ext cx="5346699"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0" y="2527300"/>
            <a:ext cx="5346699"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1389656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3"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4" name="Rectangle 6"/>
          <p:cNvSpPr>
            <a:spLocks noGrp="1" noChangeArrowheads="1"/>
          </p:cNvSpPr>
          <p:nvPr>
            <p:ph type="sldNum" sz="quarter" idx="12"/>
          </p:nvPr>
        </p:nvSpPr>
        <p:spPr/>
        <p:txBody>
          <a:bodyPr/>
          <a:lstStyle>
            <a:lvl1pPr eaLnBrk="1" hangingPunct="1">
              <a:defRPr/>
            </a:lvl1pPr>
          </a:lstStyle>
          <a:p>
            <a:pPr>
              <a:defRPr/>
            </a:pPr>
            <a:fld id="{716D365C-7393-402C-A82A-FFBCDD52295B}" type="slidenum">
              <a:rPr lang="en-US" altLang="en-US"/>
              <a:pPr>
                <a:defRPr/>
              </a:pPr>
              <a:t>‹#›</a:t>
            </a:fld>
            <a:endParaRPr lang="en-US" altLang="en-US"/>
          </a:p>
        </p:txBody>
      </p:sp>
    </p:spTree>
    <p:extLst>
      <p:ext uri="{BB962C8B-B14F-4D97-AF65-F5344CB8AC3E}">
        <p14:creationId xmlns:p14="http://schemas.microsoft.com/office/powerpoint/2010/main" val="321471334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en-IE"/>
          </a:p>
        </p:txBody>
      </p:sp>
      <p:sp>
        <p:nvSpPr>
          <p:cNvPr id="3" name="Content Placeholder 2"/>
          <p:cNvSpPr>
            <a:spLocks noGrp="1"/>
          </p:cNvSpPr>
          <p:nvPr>
            <p:ph idx="1"/>
          </p:nvPr>
        </p:nvSpPr>
        <p:spPr>
          <a:xfrm>
            <a:off x="5084516" y="388342"/>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650243" y="2041033"/>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4B8509AF-3923-4FEB-A888-690354CE4A78}" type="slidenum">
              <a:rPr lang="en-US" altLang="en-US"/>
              <a:pPr>
                <a:defRPr/>
              </a:pPr>
              <a:t>‹#›</a:t>
            </a:fld>
            <a:endParaRPr lang="en-US" altLang="en-US"/>
          </a:p>
        </p:txBody>
      </p:sp>
    </p:spTree>
    <p:extLst>
      <p:ext uri="{BB962C8B-B14F-4D97-AF65-F5344CB8AC3E}">
        <p14:creationId xmlns:p14="http://schemas.microsoft.com/office/powerpoint/2010/main" val="305619403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en-IE"/>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en-IE"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eaLnBrk="1" hangingPunct="1">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hangingPunct="1">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a:lvl1pPr>
          </a:lstStyle>
          <a:p>
            <a:pPr>
              <a:defRPr/>
            </a:pPr>
            <a:fld id="{A78CFF49-6A40-4843-9DB6-91A16B173F47}" type="slidenum">
              <a:rPr lang="en-US" altLang="en-US"/>
              <a:pPr>
                <a:defRPr/>
              </a:pPr>
              <a:t>‹#›</a:t>
            </a:fld>
            <a:endParaRPr lang="en-US" altLang="en-US"/>
          </a:p>
        </p:txBody>
      </p:sp>
    </p:spTree>
    <p:extLst>
      <p:ext uri="{BB962C8B-B14F-4D97-AF65-F5344CB8AC3E}">
        <p14:creationId xmlns:p14="http://schemas.microsoft.com/office/powerpoint/2010/main" val="185529950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9350EFF9-0963-4CA2-852F-8DA4B077998A}" type="slidenum">
              <a:rPr lang="en-US" altLang="en-US"/>
              <a:pPr>
                <a:defRPr/>
              </a:pPr>
              <a:t>‹#›</a:t>
            </a:fld>
            <a:endParaRPr lang="en-US" altLang="en-US"/>
          </a:p>
        </p:txBody>
      </p:sp>
    </p:spTree>
    <p:extLst>
      <p:ext uri="{BB962C8B-B14F-4D97-AF65-F5344CB8AC3E}">
        <p14:creationId xmlns:p14="http://schemas.microsoft.com/office/powerpoint/2010/main" val="19384564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5920" y="866987"/>
            <a:ext cx="2763520" cy="7802880"/>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975360" y="866987"/>
            <a:ext cx="8073813" cy="780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Rectangle 4"/>
          <p:cNvSpPr>
            <a:spLocks noGrp="1" noChangeArrowheads="1"/>
          </p:cNvSpPr>
          <p:nvPr>
            <p:ph type="dt" sz="half" idx="10"/>
          </p:nvPr>
        </p:nvSpPr>
        <p:spPr/>
        <p:txBody>
          <a:bodyPr/>
          <a:lstStyle>
            <a:lvl1pPr eaLnBrk="1" hangingPunct="1">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vl1pPr>
          </a:lstStyle>
          <a:p>
            <a:pPr>
              <a:defRPr/>
            </a:pPr>
            <a:fld id="{26D18584-EDE6-4DCB-8314-92EE2DE66789}" type="slidenum">
              <a:rPr lang="en-US" altLang="en-US"/>
              <a:pPr>
                <a:defRPr/>
              </a:pPr>
              <a:t>‹#›</a:t>
            </a:fld>
            <a:endParaRPr lang="en-US" altLang="en-US"/>
          </a:p>
        </p:txBody>
      </p:sp>
    </p:spTree>
    <p:extLst>
      <p:ext uri="{BB962C8B-B14F-4D97-AF65-F5344CB8AC3E}">
        <p14:creationId xmlns:p14="http://schemas.microsoft.com/office/powerpoint/2010/main" val="26401667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90034" y="2950166"/>
            <a:ext cx="5551122" cy="1753539"/>
          </a:xfrm>
        </p:spPr>
        <p:txBody>
          <a:bodyPr anchor="b">
            <a:normAutofit/>
          </a:bodyPr>
          <a:lstStyle>
            <a:lvl1pPr algn="l">
              <a:defRPr sz="3700" b="1" i="0">
                <a:solidFill>
                  <a:schemeClr val="tx1"/>
                </a:solidFill>
                <a:latin typeface="Verdana"/>
                <a:cs typeface="Verdana"/>
              </a:defRPr>
            </a:lvl1pPr>
          </a:lstStyle>
          <a:p>
            <a:r>
              <a:rPr lang="en-US" dirty="0"/>
              <a:t>Click to edit Master title style</a:t>
            </a:r>
          </a:p>
        </p:txBody>
      </p:sp>
      <p:sp>
        <p:nvSpPr>
          <p:cNvPr id="3" name="Subtitle 2"/>
          <p:cNvSpPr>
            <a:spLocks noGrp="1"/>
          </p:cNvSpPr>
          <p:nvPr>
            <p:ph type="subTitle" idx="1"/>
          </p:nvPr>
        </p:nvSpPr>
        <p:spPr>
          <a:xfrm>
            <a:off x="590034" y="4893356"/>
            <a:ext cx="5551122" cy="2957690"/>
          </a:xfrm>
        </p:spPr>
        <p:txBody>
          <a:bodyPr>
            <a:normAutofit/>
          </a:bodyPr>
          <a:lstStyle>
            <a:lvl1pPr marL="0" indent="0" algn="l">
              <a:buNone/>
              <a:defRPr sz="2600">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5366178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5503684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90035" y="2766532"/>
            <a:ext cx="11764527" cy="1937173"/>
          </a:xfrm>
        </p:spPr>
        <p:txBody>
          <a:bodyPr anchor="b"/>
          <a:lstStyle>
            <a:lvl1pPr algn="l">
              <a:defRPr sz="3700" b="1" cap="none">
                <a:solidFill>
                  <a:schemeClr val="tx1"/>
                </a:solidFill>
              </a:defRPr>
            </a:lvl1pPr>
          </a:lstStyle>
          <a:p>
            <a:r>
              <a:rPr lang="en-US" dirty="0"/>
              <a:t>Click to edit Master title style</a:t>
            </a:r>
          </a:p>
        </p:txBody>
      </p:sp>
      <p:sp>
        <p:nvSpPr>
          <p:cNvPr id="10" name="Subtitle 2"/>
          <p:cNvSpPr>
            <a:spLocks noGrp="1"/>
          </p:cNvSpPr>
          <p:nvPr>
            <p:ph type="subTitle" idx="13"/>
          </p:nvPr>
        </p:nvSpPr>
        <p:spPr>
          <a:xfrm>
            <a:off x="590035" y="4893356"/>
            <a:ext cx="11764527" cy="2957690"/>
          </a:xfrm>
        </p:spPr>
        <p:txBody>
          <a:bodyPr>
            <a:normAutofit/>
          </a:bodyPr>
          <a:lstStyle>
            <a:lvl1pPr marL="0" indent="0" algn="l">
              <a:buNone/>
              <a:defRPr sz="2600">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4459641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9686776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75360" y="3029940"/>
            <a:ext cx="11054080" cy="2090702"/>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950720" y="5527040"/>
            <a:ext cx="9103360" cy="2492587"/>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9F5D8E5-FC37-499C-BEFC-B01024667063}" type="slidenum">
              <a:rPr lang="en-US" altLang="en-US"/>
              <a:pPr>
                <a:defRPr/>
              </a:pPr>
              <a:t>‹#›</a:t>
            </a:fld>
            <a:endParaRPr lang="en-US" altLang="en-US"/>
          </a:p>
        </p:txBody>
      </p:sp>
    </p:spTree>
    <p:extLst>
      <p:ext uri="{BB962C8B-B14F-4D97-AF65-F5344CB8AC3E}">
        <p14:creationId xmlns:p14="http://schemas.microsoft.com/office/powerpoint/2010/main" val="2725533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66931709"/>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BB9EA2-0295-41B9-8B5B-1E90CD0CA5DE}" type="slidenum">
              <a:rPr lang="en-US" altLang="en-US"/>
              <a:pPr>
                <a:defRPr/>
              </a:pPr>
              <a:t>‹#›</a:t>
            </a:fld>
            <a:endParaRPr lang="en-US" altLang="en-US"/>
          </a:p>
        </p:txBody>
      </p:sp>
    </p:spTree>
    <p:extLst>
      <p:ext uri="{BB962C8B-B14F-4D97-AF65-F5344CB8AC3E}">
        <p14:creationId xmlns:p14="http://schemas.microsoft.com/office/powerpoint/2010/main" val="76270534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5"/>
            <a:ext cx="11054080" cy="1937173"/>
          </a:xfrm>
        </p:spPr>
        <p:txBody>
          <a:bodyPr anchor="t"/>
          <a:lstStyle>
            <a:lvl1pPr algn="l">
              <a:defRPr sz="5700" b="1" cap="all"/>
            </a:lvl1pPr>
          </a:lstStyle>
          <a:p>
            <a:r>
              <a:rPr lang="en-US"/>
              <a:t>Click to edit Master title style</a:t>
            </a:r>
            <a:endParaRPr lang="de-CH"/>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1D6BEB-6219-442D-A537-B03DABDC679A}" type="slidenum">
              <a:rPr lang="en-US" altLang="en-US"/>
              <a:pPr>
                <a:defRPr/>
              </a:pPr>
              <a:t>‹#›</a:t>
            </a:fld>
            <a:endParaRPr lang="en-US" altLang="en-US"/>
          </a:p>
        </p:txBody>
      </p:sp>
    </p:spTree>
    <p:extLst>
      <p:ext uri="{BB962C8B-B14F-4D97-AF65-F5344CB8AC3E}">
        <p14:creationId xmlns:p14="http://schemas.microsoft.com/office/powerpoint/2010/main" val="5692005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sz="half" idx="1"/>
          </p:nvPr>
        </p:nvSpPr>
        <p:spPr>
          <a:xfrm>
            <a:off x="650240" y="2275844"/>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Content Placeholder 3"/>
          <p:cNvSpPr>
            <a:spLocks noGrp="1"/>
          </p:cNvSpPr>
          <p:nvPr>
            <p:ph sz="half" idx="2"/>
          </p:nvPr>
        </p:nvSpPr>
        <p:spPr>
          <a:xfrm>
            <a:off x="6610773" y="2275844"/>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4F0158A-FF05-489D-9C1C-BD2676AE71C7}" type="slidenum">
              <a:rPr lang="en-US" altLang="en-US"/>
              <a:pPr>
                <a:defRPr/>
              </a:pPr>
              <a:t>‹#›</a:t>
            </a:fld>
            <a:endParaRPr lang="en-US" altLang="en-US"/>
          </a:p>
        </p:txBody>
      </p:sp>
    </p:spTree>
    <p:extLst>
      <p:ext uri="{BB962C8B-B14F-4D97-AF65-F5344CB8AC3E}">
        <p14:creationId xmlns:p14="http://schemas.microsoft.com/office/powerpoint/2010/main" val="356229058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de-CH"/>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0AC79B4-C474-4F32-9634-758C505DED9F}" type="slidenum">
              <a:rPr lang="en-US" altLang="en-US"/>
              <a:pPr>
                <a:defRPr/>
              </a:pPr>
              <a:t>‹#›</a:t>
            </a:fld>
            <a:endParaRPr lang="en-US" altLang="en-US"/>
          </a:p>
        </p:txBody>
      </p:sp>
    </p:spTree>
    <p:extLst>
      <p:ext uri="{BB962C8B-B14F-4D97-AF65-F5344CB8AC3E}">
        <p14:creationId xmlns:p14="http://schemas.microsoft.com/office/powerpoint/2010/main" val="401562180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E0FE61-5062-4708-B713-D6DF735A110C}" type="slidenum">
              <a:rPr lang="en-US" altLang="en-US"/>
              <a:pPr>
                <a:defRPr/>
              </a:pPr>
              <a:t>‹#›</a:t>
            </a:fld>
            <a:endParaRPr lang="en-US" altLang="en-US"/>
          </a:p>
        </p:txBody>
      </p:sp>
    </p:spTree>
    <p:extLst>
      <p:ext uri="{BB962C8B-B14F-4D97-AF65-F5344CB8AC3E}">
        <p14:creationId xmlns:p14="http://schemas.microsoft.com/office/powerpoint/2010/main" val="107010507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ED6D71-E665-4FB8-B3D2-22864DE37FC4}" type="slidenum">
              <a:rPr lang="en-US" altLang="en-US"/>
              <a:pPr>
                <a:defRPr/>
              </a:pPr>
              <a:t>‹#›</a:t>
            </a:fld>
            <a:endParaRPr lang="en-US" altLang="en-US"/>
          </a:p>
        </p:txBody>
      </p:sp>
    </p:spTree>
    <p:extLst>
      <p:ext uri="{BB962C8B-B14F-4D97-AF65-F5344CB8AC3E}">
        <p14:creationId xmlns:p14="http://schemas.microsoft.com/office/powerpoint/2010/main" val="412386777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de-CH"/>
          </a:p>
        </p:txBody>
      </p:sp>
      <p:sp>
        <p:nvSpPr>
          <p:cNvPr id="3" name="Content Placeholder 2"/>
          <p:cNvSpPr>
            <a:spLocks noGrp="1"/>
          </p:cNvSpPr>
          <p:nvPr>
            <p:ph idx="1"/>
          </p:nvPr>
        </p:nvSpPr>
        <p:spPr>
          <a:xfrm>
            <a:off x="5084516" y="388342"/>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Text Placeholder 3"/>
          <p:cNvSpPr>
            <a:spLocks noGrp="1"/>
          </p:cNvSpPr>
          <p:nvPr>
            <p:ph type="body" sz="half" idx="2"/>
          </p:nvPr>
        </p:nvSpPr>
        <p:spPr>
          <a:xfrm>
            <a:off x="650243" y="2041033"/>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C7370F3-ECA0-4A6B-9837-352B87E68E6F}" type="slidenum">
              <a:rPr lang="en-US" altLang="en-US"/>
              <a:pPr>
                <a:defRPr/>
              </a:pPr>
              <a:t>‹#›</a:t>
            </a:fld>
            <a:endParaRPr lang="en-US" altLang="en-US"/>
          </a:p>
        </p:txBody>
      </p:sp>
    </p:spTree>
    <p:extLst>
      <p:ext uri="{BB962C8B-B14F-4D97-AF65-F5344CB8AC3E}">
        <p14:creationId xmlns:p14="http://schemas.microsoft.com/office/powerpoint/2010/main" val="6046115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de-CH"/>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de-CH"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4A9364-F483-4589-80EA-432C0EA0B3CD}" type="slidenum">
              <a:rPr lang="en-US" altLang="en-US"/>
              <a:pPr>
                <a:defRPr/>
              </a:pPr>
              <a:t>‹#›</a:t>
            </a:fld>
            <a:endParaRPr lang="en-US" altLang="en-US"/>
          </a:p>
        </p:txBody>
      </p:sp>
    </p:spTree>
    <p:extLst>
      <p:ext uri="{BB962C8B-B14F-4D97-AF65-F5344CB8AC3E}">
        <p14:creationId xmlns:p14="http://schemas.microsoft.com/office/powerpoint/2010/main" val="172249959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8E113F-082E-4AE7-85CD-FAA3B4FE066A}" type="slidenum">
              <a:rPr lang="en-US" altLang="en-US"/>
              <a:pPr>
                <a:defRPr/>
              </a:pPr>
              <a:t>‹#›</a:t>
            </a:fld>
            <a:endParaRPr lang="en-US" altLang="en-US"/>
          </a:p>
        </p:txBody>
      </p:sp>
    </p:spTree>
    <p:extLst>
      <p:ext uri="{BB962C8B-B14F-4D97-AF65-F5344CB8AC3E}">
        <p14:creationId xmlns:p14="http://schemas.microsoft.com/office/powerpoint/2010/main" val="317395616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0"/>
            <a:ext cx="2926080" cy="8322169"/>
          </a:xfrm>
        </p:spPr>
        <p:txBody>
          <a:bodyPr vert="eaVert"/>
          <a:lstStyle/>
          <a:p>
            <a:r>
              <a:rPr lang="en-US"/>
              <a:t>Click to edit Master title style</a:t>
            </a:r>
            <a:endParaRPr lang="de-CH"/>
          </a:p>
        </p:txBody>
      </p:sp>
      <p:sp>
        <p:nvSpPr>
          <p:cNvPr id="3" name="Vertical Text Placeholder 2"/>
          <p:cNvSpPr>
            <a:spLocks noGrp="1"/>
          </p:cNvSpPr>
          <p:nvPr>
            <p:ph type="body" orient="vert" idx="1"/>
          </p:nvPr>
        </p:nvSpPr>
        <p:spPr>
          <a:xfrm>
            <a:off x="650240" y="390600"/>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4B80000-F191-4BB3-9B55-E8E097123E35}" type="slidenum">
              <a:rPr lang="en-US" altLang="en-US"/>
              <a:pPr>
                <a:defRPr/>
              </a:pPr>
              <a:t>‹#›</a:t>
            </a:fld>
            <a:endParaRPr lang="en-US" altLang="en-US"/>
          </a:p>
        </p:txBody>
      </p:sp>
    </p:spTree>
    <p:extLst>
      <p:ext uri="{BB962C8B-B14F-4D97-AF65-F5344CB8AC3E}">
        <p14:creationId xmlns:p14="http://schemas.microsoft.com/office/powerpoint/2010/main" val="434406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262620269"/>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quarter" idx="1"/>
          </p:nvPr>
        </p:nvSpPr>
        <p:spPr>
          <a:xfrm>
            <a:off x="650240"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50240" y="560154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610773" y="560154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81A520F-ADBA-42FC-9B14-02C3CE6A78F4}" type="slidenum">
              <a:rPr lang="en-US" altLang="en-US"/>
              <a:pPr>
                <a:defRPr/>
              </a:pPr>
              <a:t>‹#›</a:t>
            </a:fld>
            <a:endParaRPr lang="en-US" altLang="en-US"/>
          </a:p>
        </p:txBody>
      </p:sp>
    </p:spTree>
    <p:extLst>
      <p:ext uri="{BB962C8B-B14F-4D97-AF65-F5344CB8AC3E}">
        <p14:creationId xmlns:p14="http://schemas.microsoft.com/office/powerpoint/2010/main" val="371534009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50240" y="390600"/>
            <a:ext cx="11704320" cy="83221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69F290C-C443-48F7-8005-E78C1B1487A7}" type="slidenum">
              <a:rPr lang="en-US" altLang="en-US"/>
              <a:pPr>
                <a:defRPr/>
              </a:pPr>
              <a:t>‹#›</a:t>
            </a:fld>
            <a:endParaRPr lang="en-US" altLang="en-US"/>
          </a:p>
        </p:txBody>
      </p:sp>
    </p:spTree>
    <p:extLst>
      <p:ext uri="{BB962C8B-B14F-4D97-AF65-F5344CB8AC3E}">
        <p14:creationId xmlns:p14="http://schemas.microsoft.com/office/powerpoint/2010/main" val="159457035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half" idx="1"/>
          </p:nvPr>
        </p:nvSpPr>
        <p:spPr>
          <a:xfrm>
            <a:off x="650240" y="2275844"/>
            <a:ext cx="5743787" cy="643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610773" y="560154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D11FB609-6F4A-4049-8A10-AA0AAEEA5AC0}" type="slidenum">
              <a:rPr lang="en-US" altLang="en-US"/>
              <a:pPr>
                <a:defRPr/>
              </a:pPr>
              <a:t>‹#›</a:t>
            </a:fld>
            <a:endParaRPr lang="en-US" altLang="en-US"/>
          </a:p>
        </p:txBody>
      </p:sp>
    </p:spTree>
    <p:extLst>
      <p:ext uri="{BB962C8B-B14F-4D97-AF65-F5344CB8AC3E}">
        <p14:creationId xmlns:p14="http://schemas.microsoft.com/office/powerpoint/2010/main" val="131110583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75360" y="3029947"/>
            <a:ext cx="11054080" cy="2090702"/>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950720" y="5527040"/>
            <a:ext cx="9103360" cy="2492587"/>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BEE9F7-61E0-4140-9891-16EA5CD08F41}" type="slidenum">
              <a:rPr lang="en-US" altLang="en-US"/>
              <a:pPr>
                <a:defRPr/>
              </a:pPr>
              <a:t>‹#›</a:t>
            </a:fld>
            <a:endParaRPr lang="en-US" altLang="en-US"/>
          </a:p>
        </p:txBody>
      </p:sp>
    </p:spTree>
    <p:extLst>
      <p:ext uri="{BB962C8B-B14F-4D97-AF65-F5344CB8AC3E}">
        <p14:creationId xmlns:p14="http://schemas.microsoft.com/office/powerpoint/2010/main" val="7636073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BEEA72-CDE5-4F34-B9F9-30053EF6CF0C}" type="slidenum">
              <a:rPr lang="en-US" altLang="en-US"/>
              <a:pPr>
                <a:defRPr/>
              </a:pPr>
              <a:t>‹#›</a:t>
            </a:fld>
            <a:endParaRPr lang="en-US" altLang="en-US"/>
          </a:p>
        </p:txBody>
      </p:sp>
    </p:spTree>
    <p:extLst>
      <p:ext uri="{BB962C8B-B14F-4D97-AF65-F5344CB8AC3E}">
        <p14:creationId xmlns:p14="http://schemas.microsoft.com/office/powerpoint/2010/main" val="321890554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603"/>
            <a:ext cx="11054080" cy="1937173"/>
          </a:xfrm>
        </p:spPr>
        <p:txBody>
          <a:bodyPr anchor="t"/>
          <a:lstStyle>
            <a:lvl1pPr algn="l">
              <a:defRPr sz="5700" b="1" cap="all"/>
            </a:lvl1pPr>
          </a:lstStyle>
          <a:p>
            <a:r>
              <a:rPr lang="en-US"/>
              <a:t>Click to edit Master title style</a:t>
            </a:r>
            <a:endParaRPr lang="de-CH"/>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45E812-8093-4FCF-BE91-DB09E239CBF1}" type="slidenum">
              <a:rPr lang="en-US" altLang="en-US"/>
              <a:pPr>
                <a:defRPr/>
              </a:pPr>
              <a:t>‹#›</a:t>
            </a:fld>
            <a:endParaRPr lang="en-US" altLang="en-US"/>
          </a:p>
        </p:txBody>
      </p:sp>
    </p:spTree>
    <p:extLst>
      <p:ext uri="{BB962C8B-B14F-4D97-AF65-F5344CB8AC3E}">
        <p14:creationId xmlns:p14="http://schemas.microsoft.com/office/powerpoint/2010/main" val="108756010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sz="half" idx="1"/>
          </p:nvPr>
        </p:nvSpPr>
        <p:spPr>
          <a:xfrm>
            <a:off x="650240" y="227585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Content Placeholder 3"/>
          <p:cNvSpPr>
            <a:spLocks noGrp="1"/>
          </p:cNvSpPr>
          <p:nvPr>
            <p:ph sz="half" idx="2"/>
          </p:nvPr>
        </p:nvSpPr>
        <p:spPr>
          <a:xfrm>
            <a:off x="6610773" y="227585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31F3346-3BDC-406A-997C-F986FA118604}" type="slidenum">
              <a:rPr lang="en-US" altLang="en-US"/>
              <a:pPr>
                <a:defRPr/>
              </a:pPr>
              <a:t>‹#›</a:t>
            </a:fld>
            <a:endParaRPr lang="en-US" altLang="en-US"/>
          </a:p>
        </p:txBody>
      </p:sp>
    </p:spTree>
    <p:extLst>
      <p:ext uri="{BB962C8B-B14F-4D97-AF65-F5344CB8AC3E}">
        <p14:creationId xmlns:p14="http://schemas.microsoft.com/office/powerpoint/2010/main" val="298335324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de-CH"/>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Text Placeholder 4"/>
          <p:cNvSpPr>
            <a:spLocks noGrp="1"/>
          </p:cNvSpPr>
          <p:nvPr>
            <p:ph type="body" sz="quarter" idx="3"/>
          </p:nvPr>
        </p:nvSpPr>
        <p:spPr>
          <a:xfrm>
            <a:off x="6606264"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4"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5D464D7-1EAA-4723-9A0F-DED940CB0F2B}" type="slidenum">
              <a:rPr lang="en-US" altLang="en-US"/>
              <a:pPr>
                <a:defRPr/>
              </a:pPr>
              <a:t>‹#›</a:t>
            </a:fld>
            <a:endParaRPr lang="en-US" altLang="en-US"/>
          </a:p>
        </p:txBody>
      </p:sp>
    </p:spTree>
    <p:extLst>
      <p:ext uri="{BB962C8B-B14F-4D97-AF65-F5344CB8AC3E}">
        <p14:creationId xmlns:p14="http://schemas.microsoft.com/office/powerpoint/2010/main" val="310864895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4CE548D-E367-4809-92A8-15F26FB10C4E}" type="slidenum">
              <a:rPr lang="en-US" altLang="en-US"/>
              <a:pPr>
                <a:defRPr/>
              </a:pPr>
              <a:t>‹#›</a:t>
            </a:fld>
            <a:endParaRPr lang="en-US" altLang="en-US"/>
          </a:p>
        </p:txBody>
      </p:sp>
    </p:spTree>
    <p:extLst>
      <p:ext uri="{BB962C8B-B14F-4D97-AF65-F5344CB8AC3E}">
        <p14:creationId xmlns:p14="http://schemas.microsoft.com/office/powerpoint/2010/main" val="25367828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152CB1F-8E21-4299-8FCB-D6F844ABEA58}" type="slidenum">
              <a:rPr lang="en-US" altLang="en-US"/>
              <a:pPr>
                <a:defRPr/>
              </a:pPr>
              <a:t>‹#›</a:t>
            </a:fld>
            <a:endParaRPr lang="en-US" altLang="en-US"/>
          </a:p>
        </p:txBody>
      </p:sp>
    </p:spTree>
    <p:extLst>
      <p:ext uri="{BB962C8B-B14F-4D97-AF65-F5344CB8AC3E}">
        <p14:creationId xmlns:p14="http://schemas.microsoft.com/office/powerpoint/2010/main" val="243503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194777"/>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de-CH"/>
          </a:p>
        </p:txBody>
      </p:sp>
      <p:sp>
        <p:nvSpPr>
          <p:cNvPr id="3" name="Content Placeholder 2"/>
          <p:cNvSpPr>
            <a:spLocks noGrp="1"/>
          </p:cNvSpPr>
          <p:nvPr>
            <p:ph idx="1"/>
          </p:nvPr>
        </p:nvSpPr>
        <p:spPr>
          <a:xfrm>
            <a:off x="5084516" y="388350"/>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Text Placeholder 3"/>
          <p:cNvSpPr>
            <a:spLocks noGrp="1"/>
          </p:cNvSpPr>
          <p:nvPr>
            <p:ph type="body" sz="half" idx="2"/>
          </p:nvPr>
        </p:nvSpPr>
        <p:spPr>
          <a:xfrm>
            <a:off x="650243" y="2041036"/>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7EBB89E-0F48-49E7-840C-F7CECC38580E}" type="slidenum">
              <a:rPr lang="en-US" altLang="en-US"/>
              <a:pPr>
                <a:defRPr/>
              </a:pPr>
              <a:t>‹#›</a:t>
            </a:fld>
            <a:endParaRPr lang="en-US" altLang="en-US"/>
          </a:p>
        </p:txBody>
      </p:sp>
    </p:spTree>
    <p:extLst>
      <p:ext uri="{BB962C8B-B14F-4D97-AF65-F5344CB8AC3E}">
        <p14:creationId xmlns:p14="http://schemas.microsoft.com/office/powerpoint/2010/main" val="311506131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de-CH"/>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de-CH"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7EF427-C31C-4598-B408-DF38E32BAC18}" type="slidenum">
              <a:rPr lang="en-US" altLang="en-US"/>
              <a:pPr>
                <a:defRPr/>
              </a:pPr>
              <a:t>‹#›</a:t>
            </a:fld>
            <a:endParaRPr lang="en-US" altLang="en-US"/>
          </a:p>
        </p:txBody>
      </p:sp>
    </p:spTree>
    <p:extLst>
      <p:ext uri="{BB962C8B-B14F-4D97-AF65-F5344CB8AC3E}">
        <p14:creationId xmlns:p14="http://schemas.microsoft.com/office/powerpoint/2010/main" val="158326885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F2D7E4-A5C6-43EA-A2F8-494767E6DBFF}" type="slidenum">
              <a:rPr lang="en-US" altLang="en-US"/>
              <a:pPr>
                <a:defRPr/>
              </a:pPr>
              <a:t>‹#›</a:t>
            </a:fld>
            <a:endParaRPr lang="en-US" altLang="en-US"/>
          </a:p>
        </p:txBody>
      </p:sp>
    </p:spTree>
    <p:extLst>
      <p:ext uri="{BB962C8B-B14F-4D97-AF65-F5344CB8AC3E}">
        <p14:creationId xmlns:p14="http://schemas.microsoft.com/office/powerpoint/2010/main" val="176681513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8"/>
            <a:ext cx="2926080" cy="8322169"/>
          </a:xfrm>
        </p:spPr>
        <p:txBody>
          <a:bodyPr vert="eaVert"/>
          <a:lstStyle/>
          <a:p>
            <a:r>
              <a:rPr lang="en-US"/>
              <a:t>Click to edit Master title style</a:t>
            </a:r>
            <a:endParaRPr lang="de-CH"/>
          </a:p>
        </p:txBody>
      </p:sp>
      <p:sp>
        <p:nvSpPr>
          <p:cNvPr id="3" name="Vertical Text Placeholder 2"/>
          <p:cNvSpPr>
            <a:spLocks noGrp="1"/>
          </p:cNvSpPr>
          <p:nvPr>
            <p:ph type="body" orient="vert" idx="1"/>
          </p:nvPr>
        </p:nvSpPr>
        <p:spPr>
          <a:xfrm>
            <a:off x="650240" y="390608"/>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AA0B33-297A-4006-B108-99FA69FF24F4}" type="slidenum">
              <a:rPr lang="en-US" altLang="en-US"/>
              <a:pPr>
                <a:defRPr/>
              </a:pPr>
              <a:t>‹#›</a:t>
            </a:fld>
            <a:endParaRPr lang="en-US" altLang="en-US"/>
          </a:p>
        </p:txBody>
      </p:sp>
    </p:spTree>
    <p:extLst>
      <p:ext uri="{BB962C8B-B14F-4D97-AF65-F5344CB8AC3E}">
        <p14:creationId xmlns:p14="http://schemas.microsoft.com/office/powerpoint/2010/main" val="422975142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quarter" idx="1"/>
          </p:nvPr>
        </p:nvSpPr>
        <p:spPr>
          <a:xfrm>
            <a:off x="650240"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50240"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610773"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11C831C-0D28-472E-8DA4-D7A24053BACB}" type="slidenum">
              <a:rPr lang="en-US" altLang="en-US"/>
              <a:pPr>
                <a:defRPr/>
              </a:pPr>
              <a:t>‹#›</a:t>
            </a:fld>
            <a:endParaRPr lang="en-US" altLang="en-US"/>
          </a:p>
        </p:txBody>
      </p:sp>
    </p:spTree>
    <p:extLst>
      <p:ext uri="{BB962C8B-B14F-4D97-AF65-F5344CB8AC3E}">
        <p14:creationId xmlns:p14="http://schemas.microsoft.com/office/powerpoint/2010/main" val="36628277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50240" y="390608"/>
            <a:ext cx="11704320" cy="83221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5547BB0-D677-4272-A9BD-D756AAA442FA}" type="slidenum">
              <a:rPr lang="en-US" altLang="en-US"/>
              <a:pPr>
                <a:defRPr/>
              </a:pPr>
              <a:t>‹#›</a:t>
            </a:fld>
            <a:endParaRPr lang="en-US" altLang="en-US"/>
          </a:p>
        </p:txBody>
      </p:sp>
    </p:spTree>
    <p:extLst>
      <p:ext uri="{BB962C8B-B14F-4D97-AF65-F5344CB8AC3E}">
        <p14:creationId xmlns:p14="http://schemas.microsoft.com/office/powerpoint/2010/main" val="342749243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half" idx="1"/>
          </p:nvPr>
        </p:nvSpPr>
        <p:spPr>
          <a:xfrm>
            <a:off x="650240" y="2275852"/>
            <a:ext cx="5743787" cy="643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610773"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223F1FCC-0831-4D24-AA46-6261284E60C7}" type="slidenum">
              <a:rPr lang="en-US" altLang="en-US"/>
              <a:pPr>
                <a:defRPr/>
              </a:pPr>
              <a:t>‹#›</a:t>
            </a:fld>
            <a:endParaRPr lang="en-US" altLang="en-US"/>
          </a:p>
        </p:txBody>
      </p:sp>
    </p:spTree>
    <p:extLst>
      <p:ext uri="{BB962C8B-B14F-4D97-AF65-F5344CB8AC3E}">
        <p14:creationId xmlns:p14="http://schemas.microsoft.com/office/powerpoint/2010/main" val="66550669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75360" y="3029947"/>
            <a:ext cx="11054080" cy="2090702"/>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950720" y="5527040"/>
            <a:ext cx="9103360" cy="2492587"/>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32CDD7-5A9C-4EE4-B016-B923A2338D26}" type="slidenum">
              <a:rPr lang="en-US" altLang="en-US"/>
              <a:pPr>
                <a:defRPr/>
              </a:pPr>
              <a:t>‹#›</a:t>
            </a:fld>
            <a:endParaRPr lang="en-US" altLang="en-US"/>
          </a:p>
        </p:txBody>
      </p:sp>
    </p:spTree>
    <p:extLst>
      <p:ext uri="{BB962C8B-B14F-4D97-AF65-F5344CB8AC3E}">
        <p14:creationId xmlns:p14="http://schemas.microsoft.com/office/powerpoint/2010/main" val="186836191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A01150-F2E0-4D47-A631-F3A035DB4EE0}" type="slidenum">
              <a:rPr lang="en-US" altLang="en-US"/>
              <a:pPr>
                <a:defRPr/>
              </a:pPr>
              <a:t>‹#›</a:t>
            </a:fld>
            <a:endParaRPr lang="en-US" altLang="en-US"/>
          </a:p>
        </p:txBody>
      </p:sp>
    </p:spTree>
    <p:extLst>
      <p:ext uri="{BB962C8B-B14F-4D97-AF65-F5344CB8AC3E}">
        <p14:creationId xmlns:p14="http://schemas.microsoft.com/office/powerpoint/2010/main" val="83973805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603"/>
            <a:ext cx="11054080" cy="1937173"/>
          </a:xfrm>
        </p:spPr>
        <p:txBody>
          <a:bodyPr anchor="t"/>
          <a:lstStyle>
            <a:lvl1pPr algn="l">
              <a:defRPr sz="5700" b="1" cap="all"/>
            </a:lvl1pPr>
          </a:lstStyle>
          <a:p>
            <a:r>
              <a:rPr lang="en-US"/>
              <a:t>Click to edit Master title style</a:t>
            </a:r>
            <a:endParaRPr lang="de-CH"/>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800"/>
            </a:lvl1pPr>
            <a:lvl2pPr marL="650164" indent="0">
              <a:buNone/>
              <a:defRPr sz="2600"/>
            </a:lvl2pPr>
            <a:lvl3pPr marL="1300326" indent="0">
              <a:buNone/>
              <a:defRPr sz="2300"/>
            </a:lvl3pPr>
            <a:lvl4pPr marL="1950490" indent="0">
              <a:buNone/>
              <a:defRPr sz="2000"/>
            </a:lvl4pPr>
            <a:lvl5pPr marL="2600653" indent="0">
              <a:buNone/>
              <a:defRPr sz="2000"/>
            </a:lvl5pPr>
            <a:lvl6pPr marL="3250816" indent="0">
              <a:buNone/>
              <a:defRPr sz="2000"/>
            </a:lvl6pPr>
            <a:lvl7pPr marL="3900981" indent="0">
              <a:buNone/>
              <a:defRPr sz="2000"/>
            </a:lvl7pPr>
            <a:lvl8pPr marL="4551142" indent="0">
              <a:buNone/>
              <a:defRPr sz="2000"/>
            </a:lvl8pPr>
            <a:lvl9pPr marL="5201307"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0B63237-6385-49AD-9AE9-0FB2051BE0D8}" type="slidenum">
              <a:rPr lang="en-US" altLang="en-US"/>
              <a:pPr>
                <a:defRPr/>
              </a:pPr>
              <a:t>‹#›</a:t>
            </a:fld>
            <a:endParaRPr lang="en-US" altLang="en-US"/>
          </a:p>
        </p:txBody>
      </p:sp>
    </p:spTree>
    <p:extLst>
      <p:ext uri="{BB962C8B-B14F-4D97-AF65-F5344CB8AC3E}">
        <p14:creationId xmlns:p14="http://schemas.microsoft.com/office/powerpoint/2010/main" val="32818432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488567593"/>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Content Placeholder 2"/>
          <p:cNvSpPr>
            <a:spLocks noGrp="1"/>
          </p:cNvSpPr>
          <p:nvPr>
            <p:ph sz="half" idx="1"/>
          </p:nvPr>
        </p:nvSpPr>
        <p:spPr>
          <a:xfrm>
            <a:off x="650240" y="227585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Content Placeholder 3"/>
          <p:cNvSpPr>
            <a:spLocks noGrp="1"/>
          </p:cNvSpPr>
          <p:nvPr>
            <p:ph sz="half" idx="2"/>
          </p:nvPr>
        </p:nvSpPr>
        <p:spPr>
          <a:xfrm>
            <a:off x="6610773" y="227585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8524BC-F110-45C4-A222-83E005F7A3A5}" type="slidenum">
              <a:rPr lang="en-US" altLang="en-US"/>
              <a:pPr>
                <a:defRPr/>
              </a:pPr>
              <a:t>‹#›</a:t>
            </a:fld>
            <a:endParaRPr lang="en-US" altLang="en-US"/>
          </a:p>
        </p:txBody>
      </p:sp>
    </p:spTree>
    <p:extLst>
      <p:ext uri="{BB962C8B-B14F-4D97-AF65-F5344CB8AC3E}">
        <p14:creationId xmlns:p14="http://schemas.microsoft.com/office/powerpoint/2010/main" val="141767403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de-CH"/>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Text Placeholder 4"/>
          <p:cNvSpPr>
            <a:spLocks noGrp="1"/>
          </p:cNvSpPr>
          <p:nvPr>
            <p:ph type="body" sz="quarter" idx="3"/>
          </p:nvPr>
        </p:nvSpPr>
        <p:spPr>
          <a:xfrm>
            <a:off x="6606264" y="2183272"/>
            <a:ext cx="5748302" cy="909884"/>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4"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A5ED60E-EFD9-49EF-9683-B642F5243E65}" type="slidenum">
              <a:rPr lang="en-US" altLang="en-US"/>
              <a:pPr>
                <a:defRPr/>
              </a:pPr>
              <a:t>‹#›</a:t>
            </a:fld>
            <a:endParaRPr lang="en-US" altLang="en-US"/>
          </a:p>
        </p:txBody>
      </p:sp>
    </p:spTree>
    <p:extLst>
      <p:ext uri="{BB962C8B-B14F-4D97-AF65-F5344CB8AC3E}">
        <p14:creationId xmlns:p14="http://schemas.microsoft.com/office/powerpoint/2010/main" val="154221163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6501751-2939-4617-898E-90DABD661496}" type="slidenum">
              <a:rPr lang="en-US" altLang="en-US"/>
              <a:pPr>
                <a:defRPr/>
              </a:pPr>
              <a:t>‹#›</a:t>
            </a:fld>
            <a:endParaRPr lang="en-US" altLang="en-US"/>
          </a:p>
        </p:txBody>
      </p:sp>
    </p:spTree>
    <p:extLst>
      <p:ext uri="{BB962C8B-B14F-4D97-AF65-F5344CB8AC3E}">
        <p14:creationId xmlns:p14="http://schemas.microsoft.com/office/powerpoint/2010/main" val="214331336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DBBEA4F-04FC-40C8-A829-3F293EB96963}" type="slidenum">
              <a:rPr lang="en-US" altLang="en-US"/>
              <a:pPr>
                <a:defRPr/>
              </a:pPr>
              <a:t>‹#›</a:t>
            </a:fld>
            <a:endParaRPr lang="en-US" altLang="en-US"/>
          </a:p>
        </p:txBody>
      </p:sp>
    </p:spTree>
    <p:extLst>
      <p:ext uri="{BB962C8B-B14F-4D97-AF65-F5344CB8AC3E}">
        <p14:creationId xmlns:p14="http://schemas.microsoft.com/office/powerpoint/2010/main" val="422434768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800" b="1"/>
            </a:lvl1pPr>
          </a:lstStyle>
          <a:p>
            <a:r>
              <a:rPr lang="en-US"/>
              <a:t>Click to edit Master title style</a:t>
            </a:r>
            <a:endParaRPr lang="de-CH"/>
          </a:p>
        </p:txBody>
      </p:sp>
      <p:sp>
        <p:nvSpPr>
          <p:cNvPr id="3" name="Content Placeholder 2"/>
          <p:cNvSpPr>
            <a:spLocks noGrp="1"/>
          </p:cNvSpPr>
          <p:nvPr>
            <p:ph idx="1"/>
          </p:nvPr>
        </p:nvSpPr>
        <p:spPr>
          <a:xfrm>
            <a:off x="5084516" y="388350"/>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Text Placeholder 3"/>
          <p:cNvSpPr>
            <a:spLocks noGrp="1"/>
          </p:cNvSpPr>
          <p:nvPr>
            <p:ph type="body" sz="half" idx="2"/>
          </p:nvPr>
        </p:nvSpPr>
        <p:spPr>
          <a:xfrm>
            <a:off x="650243" y="2041036"/>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149B49-7B87-4A33-A8E0-5A7289F1B9F9}" type="slidenum">
              <a:rPr lang="en-US" altLang="en-US"/>
              <a:pPr>
                <a:defRPr/>
              </a:pPr>
              <a:t>‹#›</a:t>
            </a:fld>
            <a:endParaRPr lang="en-US" altLang="en-US"/>
          </a:p>
        </p:txBody>
      </p:sp>
    </p:spTree>
    <p:extLst>
      <p:ext uri="{BB962C8B-B14F-4D97-AF65-F5344CB8AC3E}">
        <p14:creationId xmlns:p14="http://schemas.microsoft.com/office/powerpoint/2010/main" val="277804061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endParaRPr lang="de-CH"/>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pPr lvl="0"/>
            <a:endParaRPr lang="de-CH" noProof="0"/>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CA67EAF-D525-46D8-9E3B-C13FBBDC8A3B}" type="slidenum">
              <a:rPr lang="en-US" altLang="en-US"/>
              <a:pPr>
                <a:defRPr/>
              </a:pPr>
              <a:t>‹#›</a:t>
            </a:fld>
            <a:endParaRPr lang="en-US" altLang="en-US"/>
          </a:p>
        </p:txBody>
      </p:sp>
    </p:spTree>
    <p:extLst>
      <p:ext uri="{BB962C8B-B14F-4D97-AF65-F5344CB8AC3E}">
        <p14:creationId xmlns:p14="http://schemas.microsoft.com/office/powerpoint/2010/main" val="35765922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C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EFF3FB-E299-4E99-AA66-4B3059615822}" type="slidenum">
              <a:rPr lang="en-US" altLang="en-US"/>
              <a:pPr>
                <a:defRPr/>
              </a:pPr>
              <a:t>‹#›</a:t>
            </a:fld>
            <a:endParaRPr lang="en-US" altLang="en-US"/>
          </a:p>
        </p:txBody>
      </p:sp>
    </p:spTree>
    <p:extLst>
      <p:ext uri="{BB962C8B-B14F-4D97-AF65-F5344CB8AC3E}">
        <p14:creationId xmlns:p14="http://schemas.microsoft.com/office/powerpoint/2010/main" val="191492351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8"/>
            <a:ext cx="2926080" cy="8322169"/>
          </a:xfrm>
        </p:spPr>
        <p:txBody>
          <a:bodyPr vert="eaVert"/>
          <a:lstStyle/>
          <a:p>
            <a:r>
              <a:rPr lang="en-US"/>
              <a:t>Click to edit Master title style</a:t>
            </a:r>
            <a:endParaRPr lang="de-CH"/>
          </a:p>
        </p:txBody>
      </p:sp>
      <p:sp>
        <p:nvSpPr>
          <p:cNvPr id="3" name="Vertical Text Placeholder 2"/>
          <p:cNvSpPr>
            <a:spLocks noGrp="1"/>
          </p:cNvSpPr>
          <p:nvPr>
            <p:ph type="body" orient="vert" idx="1"/>
          </p:nvPr>
        </p:nvSpPr>
        <p:spPr>
          <a:xfrm>
            <a:off x="650240" y="390608"/>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4057F6-4C65-4A2E-8192-BB513B825D91}" type="slidenum">
              <a:rPr lang="en-US" altLang="en-US"/>
              <a:pPr>
                <a:defRPr/>
              </a:pPr>
              <a:t>‹#›</a:t>
            </a:fld>
            <a:endParaRPr lang="en-US" altLang="en-US"/>
          </a:p>
        </p:txBody>
      </p:sp>
    </p:spTree>
    <p:extLst>
      <p:ext uri="{BB962C8B-B14F-4D97-AF65-F5344CB8AC3E}">
        <p14:creationId xmlns:p14="http://schemas.microsoft.com/office/powerpoint/2010/main" val="54019546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quarter" idx="1"/>
          </p:nvPr>
        </p:nvSpPr>
        <p:spPr>
          <a:xfrm>
            <a:off x="650240"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50240"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610773"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4D0B080-3D9C-4F2B-A7D7-13B62DA80811}" type="slidenum">
              <a:rPr lang="en-US" altLang="en-US"/>
              <a:pPr>
                <a:defRPr/>
              </a:pPr>
              <a:t>‹#›</a:t>
            </a:fld>
            <a:endParaRPr lang="en-US" altLang="en-US"/>
          </a:p>
        </p:txBody>
      </p:sp>
    </p:spTree>
    <p:extLst>
      <p:ext uri="{BB962C8B-B14F-4D97-AF65-F5344CB8AC3E}">
        <p14:creationId xmlns:p14="http://schemas.microsoft.com/office/powerpoint/2010/main" val="366469621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50240" y="390608"/>
            <a:ext cx="11704320" cy="83221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502145D-F083-43FA-BD70-DFE8F88D0879}" type="slidenum">
              <a:rPr lang="en-US" altLang="en-US"/>
              <a:pPr>
                <a:defRPr/>
              </a:pPr>
              <a:t>‹#›</a:t>
            </a:fld>
            <a:endParaRPr lang="en-US" altLang="en-US"/>
          </a:p>
        </p:txBody>
      </p:sp>
    </p:spTree>
    <p:extLst>
      <p:ext uri="{BB962C8B-B14F-4D97-AF65-F5344CB8AC3E}">
        <p14:creationId xmlns:p14="http://schemas.microsoft.com/office/powerpoint/2010/main" val="1733730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5595840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4199778617"/>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half" idx="1"/>
          </p:nvPr>
        </p:nvSpPr>
        <p:spPr>
          <a:xfrm>
            <a:off x="650240" y="2275852"/>
            <a:ext cx="5743787" cy="643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610773" y="2275840"/>
            <a:ext cx="5743787" cy="31089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610773" y="5601559"/>
            <a:ext cx="5743787" cy="31112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AEDAC3C-D2DA-45C3-8463-BD5ADC1C17F2}" type="slidenum">
              <a:rPr lang="en-US" altLang="en-US"/>
              <a:pPr>
                <a:defRPr/>
              </a:pPr>
              <a:t>‹#›</a:t>
            </a:fld>
            <a:endParaRPr lang="en-US" altLang="en-US"/>
          </a:p>
        </p:txBody>
      </p:sp>
    </p:spTree>
    <p:extLst>
      <p:ext uri="{BB962C8B-B14F-4D97-AF65-F5344CB8AC3E}">
        <p14:creationId xmlns:p14="http://schemas.microsoft.com/office/powerpoint/2010/main" val="57146042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p>
            <a:r>
              <a:rPr lang="en-US"/>
              <a:t>Click to edit Master title style</a:t>
            </a:r>
            <a:endParaRPr lang="en-GB"/>
          </a:p>
        </p:txBody>
      </p:sp>
      <p:sp>
        <p:nvSpPr>
          <p:cNvPr id="3" name="Subtitle 2"/>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487645" indent="0" algn="ctr">
              <a:buNone/>
              <a:defRPr>
                <a:solidFill>
                  <a:schemeClr val="tx1">
                    <a:tint val="75000"/>
                  </a:schemeClr>
                </a:solidFill>
              </a:defRPr>
            </a:lvl2pPr>
            <a:lvl3pPr marL="975291" indent="0" algn="ctr">
              <a:buNone/>
              <a:defRPr>
                <a:solidFill>
                  <a:schemeClr val="tx1">
                    <a:tint val="75000"/>
                  </a:schemeClr>
                </a:solidFill>
              </a:defRPr>
            </a:lvl3pPr>
            <a:lvl4pPr marL="1462936" indent="0" algn="ctr">
              <a:buNone/>
              <a:defRPr>
                <a:solidFill>
                  <a:schemeClr val="tx1">
                    <a:tint val="75000"/>
                  </a:schemeClr>
                </a:solidFill>
              </a:defRPr>
            </a:lvl4pPr>
            <a:lvl5pPr marL="1950581" indent="0" algn="ctr">
              <a:buNone/>
              <a:defRPr>
                <a:solidFill>
                  <a:schemeClr val="tx1">
                    <a:tint val="75000"/>
                  </a:schemeClr>
                </a:solidFill>
              </a:defRPr>
            </a:lvl5pPr>
            <a:lvl6pPr marL="2438227" indent="0" algn="ctr">
              <a:buNone/>
              <a:defRPr>
                <a:solidFill>
                  <a:schemeClr val="tx1">
                    <a:tint val="75000"/>
                  </a:schemeClr>
                </a:solidFill>
              </a:defRPr>
            </a:lvl6pPr>
            <a:lvl7pPr marL="2925871" indent="0" algn="ctr">
              <a:buNone/>
              <a:defRPr>
                <a:solidFill>
                  <a:schemeClr val="tx1">
                    <a:tint val="75000"/>
                  </a:schemeClr>
                </a:solidFill>
              </a:defRPr>
            </a:lvl7pPr>
            <a:lvl8pPr marL="3413518" indent="0" algn="ctr">
              <a:buNone/>
              <a:defRPr>
                <a:solidFill>
                  <a:schemeClr val="tx1">
                    <a:tint val="75000"/>
                  </a:schemeClr>
                </a:solidFill>
              </a:defRPr>
            </a:lvl8pPr>
            <a:lvl9pPr marL="3901163"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BDC8C610-8F96-4647-9FA7-B448102DB289}" type="datetimeFigureOut">
              <a:rPr lang="en-GB"/>
              <a:pPr>
                <a:defRPr/>
              </a:pPr>
              <a:t>06/12/2019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136F93A-1330-4A61-8629-F6D7C71B1C62}" type="slidenum">
              <a:rPr lang="en-GB" altLang="en-US"/>
              <a:pPr>
                <a:defRPr/>
              </a:pPr>
              <a:t>‹#›</a:t>
            </a:fld>
            <a:endParaRPr lang="en-GB" altLang="en-US"/>
          </a:p>
        </p:txBody>
      </p:sp>
    </p:spTree>
    <p:extLst>
      <p:ext uri="{BB962C8B-B14F-4D97-AF65-F5344CB8AC3E}">
        <p14:creationId xmlns:p14="http://schemas.microsoft.com/office/powerpoint/2010/main" val="143517549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C4CA03CF-DF63-4E8F-9291-F7F444711709}" type="datetimeFigureOut">
              <a:rPr lang="en-GB"/>
              <a:pPr>
                <a:defRPr/>
              </a:pPr>
              <a:t>06/12/2019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7995A3C-2DDB-4E17-B112-B68CE4715AE4}" type="slidenum">
              <a:rPr lang="en-GB" altLang="en-US"/>
              <a:pPr>
                <a:defRPr/>
              </a:pPr>
              <a:t>‹#›</a:t>
            </a:fld>
            <a:endParaRPr lang="en-GB" altLang="en-US"/>
          </a:p>
        </p:txBody>
      </p:sp>
    </p:spTree>
    <p:extLst>
      <p:ext uri="{BB962C8B-B14F-4D97-AF65-F5344CB8AC3E}">
        <p14:creationId xmlns:p14="http://schemas.microsoft.com/office/powerpoint/2010/main" val="354987022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6"/>
            <a:ext cx="11054080" cy="1937173"/>
          </a:xfrm>
        </p:spPr>
        <p:txBody>
          <a:bodyPr anchor="t"/>
          <a:lstStyle>
            <a:lvl1pPr algn="l">
              <a:defRPr sz="4300" b="1" cap="all"/>
            </a:lvl1pPr>
          </a:lstStyle>
          <a:p>
            <a:r>
              <a:rPr lang="en-US"/>
              <a:t>Click to edit Master title style</a:t>
            </a:r>
            <a:endParaRPr lang="en-GB"/>
          </a:p>
        </p:txBody>
      </p:sp>
      <p:sp>
        <p:nvSpPr>
          <p:cNvPr id="3" name="Text Placeholder 2"/>
          <p:cNvSpPr>
            <a:spLocks noGrp="1"/>
          </p:cNvSpPr>
          <p:nvPr>
            <p:ph type="body" idx="1"/>
          </p:nvPr>
        </p:nvSpPr>
        <p:spPr>
          <a:xfrm>
            <a:off x="1027290" y="4133996"/>
            <a:ext cx="11054080" cy="2133599"/>
          </a:xfrm>
        </p:spPr>
        <p:txBody>
          <a:bodyPr anchor="b"/>
          <a:lstStyle>
            <a:lvl1pPr marL="0" indent="0">
              <a:buNone/>
              <a:defRPr sz="2100">
                <a:solidFill>
                  <a:schemeClr val="tx1">
                    <a:tint val="75000"/>
                  </a:schemeClr>
                </a:solidFill>
              </a:defRPr>
            </a:lvl1pPr>
            <a:lvl2pPr marL="487645" indent="0">
              <a:buNone/>
              <a:defRPr sz="1800">
                <a:solidFill>
                  <a:schemeClr val="tx1">
                    <a:tint val="75000"/>
                  </a:schemeClr>
                </a:solidFill>
              </a:defRPr>
            </a:lvl2pPr>
            <a:lvl3pPr marL="975291" indent="0">
              <a:buNone/>
              <a:defRPr sz="1700">
                <a:solidFill>
                  <a:schemeClr val="tx1">
                    <a:tint val="75000"/>
                  </a:schemeClr>
                </a:solidFill>
              </a:defRPr>
            </a:lvl3pPr>
            <a:lvl4pPr marL="1462936" indent="0">
              <a:buNone/>
              <a:defRPr sz="1400">
                <a:solidFill>
                  <a:schemeClr val="tx1">
                    <a:tint val="75000"/>
                  </a:schemeClr>
                </a:solidFill>
              </a:defRPr>
            </a:lvl4pPr>
            <a:lvl5pPr marL="1950581" indent="0">
              <a:buNone/>
              <a:defRPr sz="1400">
                <a:solidFill>
                  <a:schemeClr val="tx1">
                    <a:tint val="75000"/>
                  </a:schemeClr>
                </a:solidFill>
              </a:defRPr>
            </a:lvl5pPr>
            <a:lvl6pPr marL="2438227" indent="0">
              <a:buNone/>
              <a:defRPr sz="1400">
                <a:solidFill>
                  <a:schemeClr val="tx1">
                    <a:tint val="75000"/>
                  </a:schemeClr>
                </a:solidFill>
              </a:defRPr>
            </a:lvl6pPr>
            <a:lvl7pPr marL="2925871" indent="0">
              <a:buNone/>
              <a:defRPr sz="1400">
                <a:solidFill>
                  <a:schemeClr val="tx1">
                    <a:tint val="75000"/>
                  </a:schemeClr>
                </a:solidFill>
              </a:defRPr>
            </a:lvl7pPr>
            <a:lvl8pPr marL="3413518" indent="0">
              <a:buNone/>
              <a:defRPr sz="1400">
                <a:solidFill>
                  <a:schemeClr val="tx1">
                    <a:tint val="75000"/>
                  </a:schemeClr>
                </a:solidFill>
              </a:defRPr>
            </a:lvl8pPr>
            <a:lvl9pPr marL="390116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CFB35424-F5CD-4FDF-9F73-734610F23B8D}" type="datetimeFigureOut">
              <a:rPr lang="en-GB"/>
              <a:pPr>
                <a:defRPr/>
              </a:pPr>
              <a:t>06/12/2019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261BC6B-B11B-4D29-9085-E17D10EC11B6}" type="slidenum">
              <a:rPr lang="en-GB" altLang="en-US"/>
              <a:pPr>
                <a:defRPr/>
              </a:pPr>
              <a:t>‹#›</a:t>
            </a:fld>
            <a:endParaRPr lang="en-GB" altLang="en-US"/>
          </a:p>
        </p:txBody>
      </p:sp>
    </p:spTree>
    <p:extLst>
      <p:ext uri="{BB962C8B-B14F-4D97-AF65-F5344CB8AC3E}">
        <p14:creationId xmlns:p14="http://schemas.microsoft.com/office/powerpoint/2010/main" val="344313700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50240" y="2275845"/>
            <a:ext cx="5743787" cy="6436925"/>
          </a:xfrm>
        </p:spPr>
        <p:txBody>
          <a:bodyPr/>
          <a:lstStyle>
            <a:lvl1pPr>
              <a:defRPr sz="3000"/>
            </a:lvl1pPr>
            <a:lvl2pPr>
              <a:defRPr sz="26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610773" y="2275845"/>
            <a:ext cx="5743787" cy="6436925"/>
          </a:xfrm>
        </p:spPr>
        <p:txBody>
          <a:bodyPr/>
          <a:lstStyle>
            <a:lvl1pPr>
              <a:defRPr sz="3000"/>
            </a:lvl1pPr>
            <a:lvl2pPr>
              <a:defRPr sz="26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DA3C4EB2-FBFF-4A48-815B-8218F68BB0AF}" type="datetimeFigureOut">
              <a:rPr lang="en-GB"/>
              <a:pPr>
                <a:defRPr/>
              </a:pPr>
              <a:t>06/12/2019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2D36DA0D-779D-4CF3-B218-EDDCC1E583E1}" type="slidenum">
              <a:rPr lang="en-GB" altLang="en-US"/>
              <a:pPr>
                <a:defRPr/>
              </a:pPr>
              <a:t>‹#›</a:t>
            </a:fld>
            <a:endParaRPr lang="en-GB" altLang="en-US"/>
          </a:p>
        </p:txBody>
      </p:sp>
    </p:spTree>
    <p:extLst>
      <p:ext uri="{BB962C8B-B14F-4D97-AF65-F5344CB8AC3E}">
        <p14:creationId xmlns:p14="http://schemas.microsoft.com/office/powerpoint/2010/main" val="291357513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50240" y="2183272"/>
            <a:ext cx="5746045" cy="909884"/>
          </a:xfrm>
        </p:spPr>
        <p:txBody>
          <a:bodyPr anchor="b"/>
          <a:lstStyle>
            <a:lvl1pPr marL="0" indent="0">
              <a:buNone/>
              <a:defRPr sz="2600" b="1"/>
            </a:lvl1pPr>
            <a:lvl2pPr marL="487645" indent="0">
              <a:buNone/>
              <a:defRPr sz="2100" b="1"/>
            </a:lvl2pPr>
            <a:lvl3pPr marL="975291" indent="0">
              <a:buNone/>
              <a:defRPr sz="1800" b="1"/>
            </a:lvl3pPr>
            <a:lvl4pPr marL="1462936" indent="0">
              <a:buNone/>
              <a:defRPr sz="1700" b="1"/>
            </a:lvl4pPr>
            <a:lvl5pPr marL="1950581" indent="0">
              <a:buNone/>
              <a:defRPr sz="1700" b="1"/>
            </a:lvl5pPr>
            <a:lvl6pPr marL="2438227" indent="0">
              <a:buNone/>
              <a:defRPr sz="1700" b="1"/>
            </a:lvl6pPr>
            <a:lvl7pPr marL="2925871" indent="0">
              <a:buNone/>
              <a:defRPr sz="1700" b="1"/>
            </a:lvl7pPr>
            <a:lvl8pPr marL="3413518" indent="0">
              <a:buNone/>
              <a:defRPr sz="1700" b="1"/>
            </a:lvl8pPr>
            <a:lvl9pPr marL="3901163" indent="0">
              <a:buNone/>
              <a:defRPr sz="17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2600"/>
            </a:lvl1pPr>
            <a:lvl2pPr>
              <a:defRPr sz="21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2600" b="1"/>
            </a:lvl1pPr>
            <a:lvl2pPr marL="487645" indent="0">
              <a:buNone/>
              <a:defRPr sz="2100" b="1"/>
            </a:lvl2pPr>
            <a:lvl3pPr marL="975291" indent="0">
              <a:buNone/>
              <a:defRPr sz="1800" b="1"/>
            </a:lvl3pPr>
            <a:lvl4pPr marL="1462936" indent="0">
              <a:buNone/>
              <a:defRPr sz="1700" b="1"/>
            </a:lvl4pPr>
            <a:lvl5pPr marL="1950581" indent="0">
              <a:buNone/>
              <a:defRPr sz="1700" b="1"/>
            </a:lvl5pPr>
            <a:lvl6pPr marL="2438227" indent="0">
              <a:buNone/>
              <a:defRPr sz="1700" b="1"/>
            </a:lvl6pPr>
            <a:lvl7pPr marL="2925871" indent="0">
              <a:buNone/>
              <a:defRPr sz="1700" b="1"/>
            </a:lvl7pPr>
            <a:lvl8pPr marL="3413518" indent="0">
              <a:buNone/>
              <a:defRPr sz="1700" b="1"/>
            </a:lvl8pPr>
            <a:lvl9pPr marL="3901163"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2600"/>
            </a:lvl1pPr>
            <a:lvl2pPr>
              <a:defRPr sz="21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7C4D9CE8-E577-484A-BAA9-C802AD19E422}" type="datetimeFigureOut">
              <a:rPr lang="en-GB"/>
              <a:pPr>
                <a:defRPr/>
              </a:pPr>
              <a:t>06/12/2019</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DC3B515F-C07D-495B-88D4-7CFDEBA94F79}" type="slidenum">
              <a:rPr lang="en-GB" altLang="en-US"/>
              <a:pPr>
                <a:defRPr/>
              </a:pPr>
              <a:t>‹#›</a:t>
            </a:fld>
            <a:endParaRPr lang="en-GB" altLang="en-US"/>
          </a:p>
        </p:txBody>
      </p:sp>
    </p:spTree>
    <p:extLst>
      <p:ext uri="{BB962C8B-B14F-4D97-AF65-F5344CB8AC3E}">
        <p14:creationId xmlns:p14="http://schemas.microsoft.com/office/powerpoint/2010/main" val="260519025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E4F5B71A-036D-45D8-8C88-B0AE4C4B73B9}" type="datetimeFigureOut">
              <a:rPr lang="en-GB"/>
              <a:pPr>
                <a:defRPr/>
              </a:pPr>
              <a:t>06/12/2019</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A9BF2D54-23DB-471F-A99F-FE017B1519E1}" type="slidenum">
              <a:rPr lang="en-GB" altLang="en-US"/>
              <a:pPr>
                <a:defRPr/>
              </a:pPr>
              <a:t>‹#›</a:t>
            </a:fld>
            <a:endParaRPr lang="en-GB" altLang="en-US"/>
          </a:p>
        </p:txBody>
      </p:sp>
    </p:spTree>
    <p:extLst>
      <p:ext uri="{BB962C8B-B14F-4D97-AF65-F5344CB8AC3E}">
        <p14:creationId xmlns:p14="http://schemas.microsoft.com/office/powerpoint/2010/main" val="409139751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024CAB7-04BE-493D-88F6-F8A985E21FFE}" type="datetimeFigureOut">
              <a:rPr lang="en-GB"/>
              <a:pPr>
                <a:defRPr/>
              </a:pPr>
              <a:t>06/12/2019</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9CC8E4D9-A79A-4FCE-ADC6-DEABC217F3D6}" type="slidenum">
              <a:rPr lang="en-GB" altLang="en-US"/>
              <a:pPr>
                <a:defRPr/>
              </a:pPr>
              <a:t>‹#›</a:t>
            </a:fld>
            <a:endParaRPr lang="en-GB" altLang="en-US"/>
          </a:p>
        </p:txBody>
      </p:sp>
    </p:spTree>
    <p:extLst>
      <p:ext uri="{BB962C8B-B14F-4D97-AF65-F5344CB8AC3E}">
        <p14:creationId xmlns:p14="http://schemas.microsoft.com/office/powerpoint/2010/main" val="144614847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p:spPr>
        <p:txBody>
          <a:bodyPr anchor="b"/>
          <a:lstStyle>
            <a:lvl1pPr algn="l">
              <a:defRPr sz="2100" b="1"/>
            </a:lvl1pPr>
          </a:lstStyle>
          <a:p>
            <a:r>
              <a:rPr lang="en-US"/>
              <a:t>Click to edit Master title style</a:t>
            </a:r>
            <a:endParaRPr lang="en-GB"/>
          </a:p>
        </p:txBody>
      </p:sp>
      <p:sp>
        <p:nvSpPr>
          <p:cNvPr id="3" name="Content Placeholder 2"/>
          <p:cNvSpPr>
            <a:spLocks noGrp="1"/>
          </p:cNvSpPr>
          <p:nvPr>
            <p:ph idx="1"/>
          </p:nvPr>
        </p:nvSpPr>
        <p:spPr>
          <a:xfrm>
            <a:off x="5084517" y="388343"/>
            <a:ext cx="7270044" cy="8324427"/>
          </a:xfrm>
        </p:spPr>
        <p:txBody>
          <a:bodyPr/>
          <a:lstStyle>
            <a:lvl1pPr>
              <a:defRPr sz="3400"/>
            </a:lvl1pPr>
            <a:lvl2pPr>
              <a:defRPr sz="3000"/>
            </a:lvl2pPr>
            <a:lvl3pPr>
              <a:defRPr sz="26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50243" y="2041033"/>
            <a:ext cx="4278490" cy="6671734"/>
          </a:xfrm>
        </p:spPr>
        <p:txBody>
          <a:bodyPr/>
          <a:lstStyle>
            <a:lvl1pPr marL="0" indent="0">
              <a:buNone/>
              <a:defRPr sz="1400"/>
            </a:lvl1pPr>
            <a:lvl2pPr marL="487645" indent="0">
              <a:buNone/>
              <a:defRPr sz="1300"/>
            </a:lvl2pPr>
            <a:lvl3pPr marL="975291" indent="0">
              <a:buNone/>
              <a:defRPr sz="1100"/>
            </a:lvl3pPr>
            <a:lvl4pPr marL="1462936" indent="0">
              <a:buNone/>
              <a:defRPr sz="1000"/>
            </a:lvl4pPr>
            <a:lvl5pPr marL="1950581" indent="0">
              <a:buNone/>
              <a:defRPr sz="1000"/>
            </a:lvl5pPr>
            <a:lvl6pPr marL="2438227" indent="0">
              <a:buNone/>
              <a:defRPr sz="1000"/>
            </a:lvl6pPr>
            <a:lvl7pPr marL="2925871" indent="0">
              <a:buNone/>
              <a:defRPr sz="1000"/>
            </a:lvl7pPr>
            <a:lvl8pPr marL="3413518" indent="0">
              <a:buNone/>
              <a:defRPr sz="1000"/>
            </a:lvl8pPr>
            <a:lvl9pPr marL="3901163"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1CCBED8-4747-403E-8A8A-5204B5C8F104}" type="datetimeFigureOut">
              <a:rPr lang="en-GB"/>
              <a:pPr>
                <a:defRPr/>
              </a:pPr>
              <a:t>06/12/2019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BAC39DD1-1F2D-4E7F-AA1E-39249CBA67BF}" type="slidenum">
              <a:rPr lang="en-GB" altLang="en-US"/>
              <a:pPr>
                <a:defRPr/>
              </a:pPr>
              <a:t>‹#›</a:t>
            </a:fld>
            <a:endParaRPr lang="en-GB" altLang="en-US"/>
          </a:p>
        </p:txBody>
      </p:sp>
    </p:spTree>
    <p:extLst>
      <p:ext uri="{BB962C8B-B14F-4D97-AF65-F5344CB8AC3E}">
        <p14:creationId xmlns:p14="http://schemas.microsoft.com/office/powerpoint/2010/main" val="168961246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0" y="6827520"/>
            <a:ext cx="7802880" cy="806027"/>
          </a:xfrm>
        </p:spPr>
        <p:txBody>
          <a:bodyPr anchor="b"/>
          <a:lstStyle>
            <a:lvl1pPr algn="l">
              <a:defRPr sz="2100" b="1"/>
            </a:lvl1pPr>
          </a:lstStyle>
          <a:p>
            <a:r>
              <a:rPr lang="en-US"/>
              <a:t>Click to edit Master title style</a:t>
            </a:r>
            <a:endParaRPr lang="en-GB"/>
          </a:p>
        </p:txBody>
      </p:sp>
      <p:sp>
        <p:nvSpPr>
          <p:cNvPr id="3" name="Picture Placeholder 2"/>
          <p:cNvSpPr>
            <a:spLocks noGrp="1"/>
          </p:cNvSpPr>
          <p:nvPr>
            <p:ph type="pic" idx="1"/>
          </p:nvPr>
        </p:nvSpPr>
        <p:spPr>
          <a:xfrm>
            <a:off x="2549030" y="871502"/>
            <a:ext cx="7802880" cy="5852160"/>
          </a:xfrm>
        </p:spPr>
        <p:txBody>
          <a:bodyPr rtlCol="0">
            <a:normAutofit/>
          </a:bodyPr>
          <a:lstStyle>
            <a:lvl1pPr marL="0" indent="0">
              <a:buNone/>
              <a:defRPr sz="3400"/>
            </a:lvl1pPr>
            <a:lvl2pPr marL="487645" indent="0">
              <a:buNone/>
              <a:defRPr sz="3000"/>
            </a:lvl2pPr>
            <a:lvl3pPr marL="975291" indent="0">
              <a:buNone/>
              <a:defRPr sz="2600"/>
            </a:lvl3pPr>
            <a:lvl4pPr marL="1462936" indent="0">
              <a:buNone/>
              <a:defRPr sz="2100"/>
            </a:lvl4pPr>
            <a:lvl5pPr marL="1950581" indent="0">
              <a:buNone/>
              <a:defRPr sz="2100"/>
            </a:lvl5pPr>
            <a:lvl6pPr marL="2438227" indent="0">
              <a:buNone/>
              <a:defRPr sz="2100"/>
            </a:lvl6pPr>
            <a:lvl7pPr marL="2925871" indent="0">
              <a:buNone/>
              <a:defRPr sz="2100"/>
            </a:lvl7pPr>
            <a:lvl8pPr marL="3413518" indent="0">
              <a:buNone/>
              <a:defRPr sz="2100"/>
            </a:lvl8pPr>
            <a:lvl9pPr marL="3901163" indent="0">
              <a:buNone/>
              <a:defRPr sz="2100"/>
            </a:lvl9pPr>
          </a:lstStyle>
          <a:p>
            <a:pPr lvl="0"/>
            <a:endParaRPr lang="en-GB" noProof="0"/>
          </a:p>
        </p:txBody>
      </p:sp>
      <p:sp>
        <p:nvSpPr>
          <p:cNvPr id="4" name="Text Placeholder 3"/>
          <p:cNvSpPr>
            <a:spLocks noGrp="1"/>
          </p:cNvSpPr>
          <p:nvPr>
            <p:ph type="body" sz="half" idx="2"/>
          </p:nvPr>
        </p:nvSpPr>
        <p:spPr>
          <a:xfrm>
            <a:off x="2549030" y="7633547"/>
            <a:ext cx="7802880" cy="1144693"/>
          </a:xfrm>
        </p:spPr>
        <p:txBody>
          <a:bodyPr/>
          <a:lstStyle>
            <a:lvl1pPr marL="0" indent="0">
              <a:buNone/>
              <a:defRPr sz="1400"/>
            </a:lvl1pPr>
            <a:lvl2pPr marL="487645" indent="0">
              <a:buNone/>
              <a:defRPr sz="1300"/>
            </a:lvl2pPr>
            <a:lvl3pPr marL="975291" indent="0">
              <a:buNone/>
              <a:defRPr sz="1100"/>
            </a:lvl3pPr>
            <a:lvl4pPr marL="1462936" indent="0">
              <a:buNone/>
              <a:defRPr sz="1000"/>
            </a:lvl4pPr>
            <a:lvl5pPr marL="1950581" indent="0">
              <a:buNone/>
              <a:defRPr sz="1000"/>
            </a:lvl5pPr>
            <a:lvl6pPr marL="2438227" indent="0">
              <a:buNone/>
              <a:defRPr sz="1000"/>
            </a:lvl6pPr>
            <a:lvl7pPr marL="2925871" indent="0">
              <a:buNone/>
              <a:defRPr sz="1000"/>
            </a:lvl7pPr>
            <a:lvl8pPr marL="3413518" indent="0">
              <a:buNone/>
              <a:defRPr sz="1000"/>
            </a:lvl8pPr>
            <a:lvl9pPr marL="3901163"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867D4BA-787E-42BF-8861-6ABF3C91D21C}" type="datetimeFigureOut">
              <a:rPr lang="en-GB"/>
              <a:pPr>
                <a:defRPr/>
              </a:pPr>
              <a:t>06/12/2019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26C96564-0345-4246-9F9B-68BD413538E5}" type="slidenum">
              <a:rPr lang="en-GB" altLang="en-US"/>
              <a:pPr>
                <a:defRPr/>
              </a:pPr>
              <a:t>‹#›</a:t>
            </a:fld>
            <a:endParaRPr lang="en-GB" altLang="en-US"/>
          </a:p>
        </p:txBody>
      </p:sp>
    </p:spTree>
    <p:extLst>
      <p:ext uri="{BB962C8B-B14F-4D97-AF65-F5344CB8AC3E}">
        <p14:creationId xmlns:p14="http://schemas.microsoft.com/office/powerpoint/2010/main" val="3818388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7114508"/>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0651D1B-ADF1-4D76-9B01-87EDD0021447}" type="datetimeFigureOut">
              <a:rPr lang="en-GB"/>
              <a:pPr>
                <a:defRPr/>
              </a:pPr>
              <a:t>06/12/2019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A50F279-96E8-4527-9D8C-B69D7964C297}" type="slidenum">
              <a:rPr lang="en-GB" altLang="en-US"/>
              <a:pPr>
                <a:defRPr/>
              </a:pPr>
              <a:t>‹#›</a:t>
            </a:fld>
            <a:endParaRPr lang="en-GB" altLang="en-US"/>
          </a:p>
        </p:txBody>
      </p:sp>
    </p:spTree>
    <p:extLst>
      <p:ext uri="{BB962C8B-B14F-4D97-AF65-F5344CB8AC3E}">
        <p14:creationId xmlns:p14="http://schemas.microsoft.com/office/powerpoint/2010/main" val="418232818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1"/>
            <a:ext cx="2926080" cy="8322169"/>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50240" y="390601"/>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6408ACF-AEDD-4F3B-913C-3389F07978DC}" type="datetimeFigureOut">
              <a:rPr lang="en-GB"/>
              <a:pPr>
                <a:defRPr/>
              </a:pPr>
              <a:t>06/12/2019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A5E2399-D1EB-47E7-A3EB-55C2E0E843EA}" type="slidenum">
              <a:rPr lang="en-GB" altLang="en-US"/>
              <a:pPr>
                <a:defRPr/>
              </a:pPr>
              <a:t>‹#›</a:t>
            </a:fld>
            <a:endParaRPr lang="en-GB" altLang="en-US"/>
          </a:p>
        </p:txBody>
      </p:sp>
    </p:spTree>
    <p:extLst>
      <p:ext uri="{BB962C8B-B14F-4D97-AF65-F5344CB8AC3E}">
        <p14:creationId xmlns:p14="http://schemas.microsoft.com/office/powerpoint/2010/main" val="408559751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0" y="0"/>
            <a:ext cx="13004800" cy="5749925"/>
          </a:xfrm>
          <a:prstGeom prst="rect">
            <a:avLst/>
          </a:prstGeom>
          <a:solidFill>
            <a:srgbClr val="0A559C"/>
          </a:solidFill>
          <a:ln>
            <a:noFill/>
          </a:ln>
          <a:effectLst>
            <a:outerShdw blurRad="40000" dist="23000" dir="5400000" rotWithShape="0">
              <a:srgbClr val="808080">
                <a:alpha val="34999"/>
              </a:srgbClr>
            </a:outerShdw>
          </a:effectLst>
        </p:spPr>
        <p:txBody>
          <a:bodyPr lIns="130046" tIns="65023" rIns="130046" bIns="65023" anchor="ctr"/>
          <a:lstStyle/>
          <a:p>
            <a:pPr algn="ctr" defTabSz="650230" eaLnBrk="1" hangingPunct="1">
              <a:defRPr/>
            </a:pPr>
            <a:endParaRPr lang="en-US" sz="1800">
              <a:solidFill>
                <a:prstClr val="white"/>
              </a:solidFill>
              <a:latin typeface="Calibri"/>
              <a:ea typeface="MS PGothic" pitchFamily="34" charset="-128"/>
            </a:endParaRPr>
          </a:p>
        </p:txBody>
      </p:sp>
      <p:pic>
        <p:nvPicPr>
          <p:cNvPr id="6" name="Picture 7" descr="circle.png"/>
          <p:cNvPicPr>
            <a:picLocks noChangeAspect="1"/>
          </p:cNvPicPr>
          <p:nvPr userDrawn="1"/>
        </p:nvPicPr>
        <p:blipFill>
          <a:blip r:embed="rId2">
            <a:extLst>
              <a:ext uri="{28A0092B-C50C-407E-A947-70E740481C1C}">
                <a14:useLocalDpi xmlns:a14="http://schemas.microsoft.com/office/drawing/2010/main" val="0"/>
              </a:ext>
            </a:extLst>
          </a:blip>
          <a:srcRect t="7068" r="6342"/>
          <a:stretch>
            <a:fillRect/>
          </a:stretch>
        </p:blipFill>
        <p:spPr bwMode="auto">
          <a:xfrm>
            <a:off x="5356225" y="0"/>
            <a:ext cx="7648575" cy="547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513210" y="6062385"/>
            <a:ext cx="11054080" cy="2133599"/>
          </a:xfrm>
        </p:spPr>
        <p:txBody>
          <a:bodyPr/>
          <a:lstStyle>
            <a:lvl1pPr marL="0" indent="0">
              <a:buNone/>
              <a:defRPr sz="3400">
                <a:solidFill>
                  <a:schemeClr val="tx1">
                    <a:tint val="75000"/>
                  </a:schemeClr>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en-GB" dirty="0"/>
              <a:t>Click to edit Master text styles</a:t>
            </a:r>
          </a:p>
        </p:txBody>
      </p:sp>
      <p:sp>
        <p:nvSpPr>
          <p:cNvPr id="2" name="Title 1"/>
          <p:cNvSpPr>
            <a:spLocks noGrp="1"/>
          </p:cNvSpPr>
          <p:nvPr>
            <p:ph type="title"/>
          </p:nvPr>
        </p:nvSpPr>
        <p:spPr>
          <a:xfrm>
            <a:off x="513209" y="2280021"/>
            <a:ext cx="12163455" cy="3194898"/>
          </a:xfrm>
        </p:spPr>
        <p:txBody>
          <a:bodyPr anchor="t"/>
          <a:lstStyle>
            <a:lvl1pPr algn="l">
              <a:defRPr sz="5400" b="1" cap="none">
                <a:solidFill>
                  <a:schemeClr val="bg1">
                    <a:lumMod val="95000"/>
                  </a:schemeClr>
                </a:solidFill>
              </a:defRPr>
            </a:lvl1pPr>
          </a:lstStyle>
          <a:p>
            <a:r>
              <a:rPr lang="en-GB"/>
              <a:t>Click to edit Master title style</a:t>
            </a:r>
            <a:endParaRPr lang="en-US" dirty="0"/>
          </a:p>
        </p:txBody>
      </p:sp>
      <p:sp>
        <p:nvSpPr>
          <p:cNvPr id="7" name="Content Placeholder 6"/>
          <p:cNvSpPr>
            <a:spLocks noGrp="1"/>
          </p:cNvSpPr>
          <p:nvPr>
            <p:ph sz="quarter" idx="10"/>
          </p:nvPr>
        </p:nvSpPr>
        <p:spPr>
          <a:xfrm>
            <a:off x="512516" y="9164800"/>
            <a:ext cx="12006400" cy="353280"/>
          </a:xfrm>
        </p:spPr>
        <p:txBody>
          <a:bodyPr anchor="b"/>
          <a:lstStyle>
            <a:lvl1pPr marL="0" indent="0">
              <a:buNone/>
              <a:defRPr sz="1400">
                <a:solidFill>
                  <a:srgbClr val="404040"/>
                </a:solidFill>
              </a:defRPr>
            </a:lvl1pPr>
          </a:lstStyle>
          <a:p>
            <a:pPr lvl="0"/>
            <a:r>
              <a:rPr lang="en-US"/>
              <a:t>Click to edit Master text styles</a:t>
            </a:r>
          </a:p>
        </p:txBody>
      </p:sp>
    </p:spTree>
    <p:extLst>
      <p:ext uri="{BB962C8B-B14F-4D97-AF65-F5344CB8AC3E}">
        <p14:creationId xmlns:p14="http://schemas.microsoft.com/office/powerpoint/2010/main" val="200361041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619250"/>
            <a:ext cx="13004800" cy="3465513"/>
          </a:xfrm>
          <a:prstGeom prst="rect">
            <a:avLst/>
          </a:prstGeom>
          <a:solidFill>
            <a:srgbClr val="0A559C"/>
          </a:solidFill>
          <a:ln>
            <a:noFill/>
          </a:ln>
          <a:effectLst>
            <a:outerShdw blurRad="40000" dist="23000" dir="5400000" rotWithShape="0">
              <a:srgbClr val="808080">
                <a:alpha val="34999"/>
              </a:srgbClr>
            </a:outerShdw>
          </a:effectLst>
        </p:spPr>
        <p:txBody>
          <a:bodyPr lIns="130046" tIns="65023" rIns="130046" bIns="65023" anchor="ctr"/>
          <a:lstStyle/>
          <a:p>
            <a:pPr algn="ctr" defTabSz="650230" eaLnBrk="1" hangingPunct="1">
              <a:defRPr/>
            </a:pPr>
            <a:endParaRPr lang="en-US" sz="1800">
              <a:solidFill>
                <a:prstClr val="white"/>
              </a:solidFill>
              <a:latin typeface="Calibri"/>
              <a:ea typeface="MS PGothic" pitchFamily="34" charset="-128"/>
            </a:endParaRPr>
          </a:p>
        </p:txBody>
      </p:sp>
      <p:pic>
        <p:nvPicPr>
          <p:cNvPr id="5" name="Picture 7" descr="circle.png"/>
          <p:cNvPicPr>
            <a:picLocks noChangeAspect="1"/>
          </p:cNvPicPr>
          <p:nvPr userDrawn="1"/>
        </p:nvPicPr>
        <p:blipFill>
          <a:blip r:embed="rId2">
            <a:extLst>
              <a:ext uri="{28A0092B-C50C-407E-A947-70E740481C1C}">
                <a14:useLocalDpi xmlns:a14="http://schemas.microsoft.com/office/drawing/2010/main" val="0"/>
              </a:ext>
            </a:extLst>
          </a:blip>
          <a:srcRect t="7068" r="6342"/>
          <a:stretch>
            <a:fillRect/>
          </a:stretch>
        </p:blipFill>
        <p:spPr bwMode="auto">
          <a:xfrm>
            <a:off x="8161338" y="1619250"/>
            <a:ext cx="4843462"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2"/>
          <p:cNvSpPr>
            <a:spLocks noGrp="1"/>
          </p:cNvSpPr>
          <p:nvPr>
            <p:ph type="body" idx="1"/>
          </p:nvPr>
        </p:nvSpPr>
        <p:spPr>
          <a:xfrm>
            <a:off x="513210" y="5273329"/>
            <a:ext cx="11054080" cy="2133599"/>
          </a:xfrm>
        </p:spPr>
        <p:txBody>
          <a:bodyPr/>
          <a:lstStyle>
            <a:lvl1pPr marL="0" indent="0">
              <a:buNone/>
              <a:defRPr sz="3100">
                <a:solidFill>
                  <a:schemeClr val="tx1">
                    <a:tint val="75000"/>
                  </a:schemeClr>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en-GB" dirty="0"/>
              <a:t>Click to edit Master text styles</a:t>
            </a:r>
          </a:p>
        </p:txBody>
      </p:sp>
      <p:sp>
        <p:nvSpPr>
          <p:cNvPr id="6" name="Title 1"/>
          <p:cNvSpPr>
            <a:spLocks noGrp="1"/>
          </p:cNvSpPr>
          <p:nvPr>
            <p:ph type="title"/>
          </p:nvPr>
        </p:nvSpPr>
        <p:spPr>
          <a:xfrm>
            <a:off x="513209" y="2280020"/>
            <a:ext cx="12141018" cy="2805190"/>
          </a:xfrm>
        </p:spPr>
        <p:txBody>
          <a:bodyPr anchor="t"/>
          <a:lstStyle>
            <a:lvl1pPr algn="l">
              <a:defRPr sz="4800" b="1" cap="none">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219311988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Content Placeholder 4"/>
          <p:cNvSpPr>
            <a:spLocks noGrp="1"/>
          </p:cNvSpPr>
          <p:nvPr>
            <p:ph sz="quarter" idx="10"/>
          </p:nvPr>
        </p:nvSpPr>
        <p:spPr>
          <a:xfrm>
            <a:off x="512001" y="9164801"/>
            <a:ext cx="12006862" cy="354470"/>
          </a:xfrm>
        </p:spPr>
        <p:txBody>
          <a:bodyPr anchor="b"/>
          <a:lstStyle>
            <a:lvl1pPr marL="0" indent="0">
              <a:buNone/>
              <a:defRPr sz="1400">
                <a:solidFill>
                  <a:srgbClr val="404040"/>
                </a:solidFill>
              </a:defRPr>
            </a:lvl1pPr>
          </a:lstStyle>
          <a:p>
            <a:pPr lvl="0"/>
            <a:r>
              <a:rPr lang="en-US" dirty="0"/>
              <a:t>Click to edit Master text styles</a:t>
            </a:r>
          </a:p>
        </p:txBody>
      </p:sp>
    </p:spTree>
    <p:extLst>
      <p:ext uri="{BB962C8B-B14F-4D97-AF65-F5344CB8AC3E}">
        <p14:creationId xmlns:p14="http://schemas.microsoft.com/office/powerpoint/2010/main" val="193614227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4" name="Content Placeholder 3"/>
          <p:cNvSpPr>
            <a:spLocks noGrp="1"/>
          </p:cNvSpPr>
          <p:nvPr>
            <p:ph sz="quarter" idx="10"/>
          </p:nvPr>
        </p:nvSpPr>
        <p:spPr>
          <a:xfrm>
            <a:off x="511999" y="9164800"/>
            <a:ext cx="12006400" cy="353280"/>
          </a:xfrm>
        </p:spPr>
        <p:txBody>
          <a:bodyPr anchor="b"/>
          <a:lstStyle>
            <a:lvl1pPr marL="0" indent="0">
              <a:buNone/>
              <a:defRPr sz="1400"/>
            </a:lvl1pPr>
          </a:lstStyle>
          <a:p>
            <a:pPr lvl="0"/>
            <a:r>
              <a:rPr lang="en-US"/>
              <a:t>Click to edit Master text styles</a:t>
            </a:r>
          </a:p>
        </p:txBody>
      </p:sp>
    </p:spTree>
    <p:extLst>
      <p:ext uri="{BB962C8B-B14F-4D97-AF65-F5344CB8AC3E}">
        <p14:creationId xmlns:p14="http://schemas.microsoft.com/office/powerpoint/2010/main" val="366835940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edit Master title style</a:t>
            </a:r>
          </a:p>
        </p:txBody>
      </p:sp>
      <p:sp>
        <p:nvSpPr>
          <p:cNvPr id="21" name="Shape 21"/>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Tree>
    <p:extLst>
      <p:ext uri="{BB962C8B-B14F-4D97-AF65-F5344CB8AC3E}">
        <p14:creationId xmlns:p14="http://schemas.microsoft.com/office/powerpoint/2010/main" val="1157324090"/>
      </p:ext>
    </p:extLst>
  </p:cSld>
  <p:clrMapOvr>
    <a:masterClrMapping/>
  </p:clrMapOvr>
  <p:transition spd="med"/>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7190419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5" name="Shape 165"/>
          <p:cNvSpPr>
            <a:spLocks noGrp="1"/>
          </p:cNvSpPr>
          <p:nvPr>
            <p:ph type="title"/>
          </p:nvPr>
        </p:nvSpPr>
        <p:spPr>
          <a:xfrm>
            <a:off x="487680" y="135467"/>
            <a:ext cx="11995577" cy="1456267"/>
          </a:xfrm>
          <a:prstGeom prst="rect">
            <a:avLst/>
          </a:prstGeom>
        </p:spPr>
        <p:txBody>
          <a:bodyPr/>
          <a:lstStyle>
            <a:lvl1pPr algn="l" defTabSz="650230">
              <a:defRPr sz="3700" b="1">
                <a:solidFill>
                  <a:srgbClr val="0A559C"/>
                </a:solidFill>
              </a:defRPr>
            </a:lvl1pPr>
          </a:lstStyle>
          <a:p>
            <a:r>
              <a:t>Title Text</a:t>
            </a:r>
          </a:p>
        </p:txBody>
      </p:sp>
    </p:spTree>
    <p:extLst>
      <p:ext uri="{BB962C8B-B14F-4D97-AF65-F5344CB8AC3E}">
        <p14:creationId xmlns:p14="http://schemas.microsoft.com/office/powerpoint/2010/main" val="2324083709"/>
      </p:ext>
    </p:extLst>
  </p:cSld>
  <p:clrMapOvr>
    <a:masterClrMapping/>
  </p:clrMapOvr>
  <p:transition spd="med"/>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93763" y="9040813"/>
            <a:ext cx="2925762" cy="519112"/>
          </a:xfrm>
          <a:prstGeom prst="rect">
            <a:avLst/>
          </a:prstGeom>
        </p:spPr>
        <p:txBody>
          <a:bodyPr lIns="130046" tIns="65023" rIns="130046" bIns="65023"/>
          <a:lstStyle>
            <a:lvl1pPr defTabSz="650230">
              <a:defRPr sz="1800">
                <a:solidFill>
                  <a:prstClr val="black"/>
                </a:solidFill>
                <a:latin typeface="Calibri" pitchFamily="34" charset="0"/>
                <a:ea typeface="MS PGothic" pitchFamily="34" charset="-128"/>
              </a:defRPr>
            </a:lvl1pPr>
          </a:lstStyle>
          <a:p>
            <a:pPr>
              <a:defRPr/>
            </a:pPr>
            <a:fld id="{F83EB7BB-F743-4044-B214-F9DD3BA8DAC5}" type="datetimeFigureOut">
              <a:rPr lang="en-US"/>
              <a:pPr>
                <a:defRPr/>
              </a:pPr>
              <a:t>12/6/2019</a:t>
            </a:fld>
            <a:endParaRPr lang="en-US"/>
          </a:p>
        </p:txBody>
      </p:sp>
      <p:sp>
        <p:nvSpPr>
          <p:cNvPr id="3" name="Footer Placeholder 2"/>
          <p:cNvSpPr>
            <a:spLocks noGrp="1"/>
          </p:cNvSpPr>
          <p:nvPr>
            <p:ph type="ftr" sz="quarter" idx="11"/>
          </p:nvPr>
        </p:nvSpPr>
        <p:spPr>
          <a:xfrm>
            <a:off x="4308475" y="9040813"/>
            <a:ext cx="4387850" cy="519112"/>
          </a:xfrm>
          <a:prstGeom prst="rect">
            <a:avLst/>
          </a:prstGeom>
        </p:spPr>
        <p:txBody>
          <a:bodyPr lIns="130046" tIns="65023" rIns="130046" bIns="65023"/>
          <a:lstStyle>
            <a:lvl1pPr defTabSz="650230">
              <a:defRPr sz="1800">
                <a:solidFill>
                  <a:prstClr val="black"/>
                </a:solidFill>
                <a:latin typeface="Calibri" pitchFamily="34" charset="0"/>
                <a:ea typeface="MS PGothic" pitchFamily="34" charset="-128"/>
              </a:defRPr>
            </a:lvl1pPr>
          </a:lstStyle>
          <a:p>
            <a:pPr>
              <a:defRPr/>
            </a:pPr>
            <a:endParaRPr lang="en-US"/>
          </a:p>
        </p:txBody>
      </p:sp>
      <p:sp>
        <p:nvSpPr>
          <p:cNvPr id="4" name="Slide Number Placeholder 3"/>
          <p:cNvSpPr>
            <a:spLocks noGrp="1"/>
          </p:cNvSpPr>
          <p:nvPr>
            <p:ph type="sldNum" sz="quarter" idx="12"/>
          </p:nvPr>
        </p:nvSpPr>
        <p:spPr>
          <a:xfrm>
            <a:off x="9185275" y="9040813"/>
            <a:ext cx="2925763" cy="519112"/>
          </a:xfrm>
          <a:prstGeom prst="rect">
            <a:avLst/>
          </a:prstGeom>
        </p:spPr>
        <p:txBody>
          <a:bodyPr vert="horz" wrap="square" lIns="130046" tIns="65023" rIns="130046" bIns="65023" numCol="1" anchor="t" anchorCtr="0" compatLnSpc="1">
            <a:prstTxWarp prst="textNoShape">
              <a:avLst/>
            </a:prstTxWarp>
          </a:bodyPr>
          <a:lstStyle>
            <a:lvl1pPr defTabSz="649288">
              <a:defRPr sz="1800">
                <a:solidFill>
                  <a:srgbClr val="000000"/>
                </a:solidFill>
                <a:latin typeface="Calibri" pitchFamily="34" charset="0"/>
                <a:ea typeface="MS PGothic" pitchFamily="34" charset="-128"/>
              </a:defRPr>
            </a:lvl1pPr>
          </a:lstStyle>
          <a:p>
            <a:pPr>
              <a:defRPr/>
            </a:pPr>
            <a:fld id="{B6D215B1-9089-4BCD-8BF6-8F9BBBB5708C}" type="slidenum">
              <a:rPr lang="en-US" altLang="en-US"/>
              <a:pPr>
                <a:defRPr/>
              </a:pPr>
              <a:t>‹#›</a:t>
            </a:fld>
            <a:endParaRPr lang="en-US" altLang="en-US"/>
          </a:p>
        </p:txBody>
      </p:sp>
    </p:spTree>
    <p:extLst>
      <p:ext uri="{BB962C8B-B14F-4D97-AF65-F5344CB8AC3E}">
        <p14:creationId xmlns:p14="http://schemas.microsoft.com/office/powerpoint/2010/main" val="1278638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152400"/>
            <a:ext cx="2711450" cy="84836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152400"/>
            <a:ext cx="7981951" cy="84836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49198079"/>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7"/>
          <p:cNvSpPr>
            <a:spLocks noGrp="1"/>
          </p:cNvSpPr>
          <p:nvPr>
            <p:ph type="body" sz="quarter" idx="13"/>
          </p:nvPr>
        </p:nvSpPr>
        <p:spPr>
          <a:xfrm>
            <a:off x="487680" y="8322278"/>
            <a:ext cx="10512213" cy="1430528"/>
          </a:xfrm>
        </p:spPr>
        <p:txBody>
          <a:bodyPr anchor="b"/>
          <a:lstStyle>
            <a:lvl1pPr marL="0" indent="0">
              <a:spcBef>
                <a:spcPts val="320"/>
              </a:spcBef>
              <a:buNone/>
              <a:defRPr sz="1067"/>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3" name="Content Placeholder 2"/>
          <p:cNvSpPr>
            <a:spLocks noGrp="1"/>
          </p:cNvSpPr>
          <p:nvPr>
            <p:ph idx="1"/>
          </p:nvPr>
        </p:nvSpPr>
        <p:spPr>
          <a:xfrm>
            <a:off x="487680" y="1794662"/>
            <a:ext cx="12029440" cy="650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14"/>
          </p:nvPr>
        </p:nvSpPr>
        <p:spPr/>
        <p:txBody>
          <a:bodyPr/>
          <a:lstStyle>
            <a:lvl1pPr>
              <a:defRPr/>
            </a:lvl1pPr>
          </a:lstStyle>
          <a:p>
            <a:pPr>
              <a:defRPr/>
            </a:pPr>
            <a:fld id="{707F8C49-5E2F-40A8-8B57-BB5DD6A73B37}" type="slidenum">
              <a:rPr lang="en-US" altLang="en-US"/>
              <a:pPr>
                <a:defRPr/>
              </a:pPr>
              <a:t>‹#›</a:t>
            </a:fld>
            <a:endParaRPr lang="en-US" altLang="en-US"/>
          </a:p>
        </p:txBody>
      </p:sp>
      <p:sp>
        <p:nvSpPr>
          <p:cNvPr id="6" name="Date Placeholder 3"/>
          <p:cNvSpPr>
            <a:spLocks noGrp="1"/>
          </p:cNvSpPr>
          <p:nvPr>
            <p:ph type="dt" sz="half" idx="15"/>
          </p:nvPr>
        </p:nvSpPr>
        <p:spPr/>
        <p:txBody>
          <a:bodyPr/>
          <a:lstStyle>
            <a:lvl1pPr>
              <a:defRPr/>
            </a:lvl1pPr>
          </a:lstStyle>
          <a:p>
            <a:pPr>
              <a:defRPr/>
            </a:pPr>
            <a:endParaRPr lang="en-US"/>
          </a:p>
        </p:txBody>
      </p:sp>
      <p:sp>
        <p:nvSpPr>
          <p:cNvPr id="7"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339002586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4" name="Rectangle 3"/>
          <p:cNvSpPr/>
          <p:nvPr userDrawn="1"/>
        </p:nvSpPr>
        <p:spPr>
          <a:xfrm>
            <a:off x="206375" y="222250"/>
            <a:ext cx="12595225" cy="9180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solidFill>
                <a:srgbClr val="FFFFFF"/>
              </a:solidFill>
            </a:endParaRPr>
          </a:p>
        </p:txBody>
      </p:sp>
      <p:sp>
        <p:nvSpPr>
          <p:cNvPr id="5" name="TextBox 4"/>
          <p:cNvSpPr txBox="1"/>
          <p:nvPr userDrawn="1"/>
        </p:nvSpPr>
        <p:spPr>
          <a:xfrm>
            <a:off x="10837863" y="9402763"/>
            <a:ext cx="2166937" cy="257175"/>
          </a:xfrm>
          <a:prstGeom prst="rect">
            <a:avLst/>
          </a:prstGeom>
          <a:noFill/>
        </p:spPr>
        <p:txBody>
          <a:bodyPr>
            <a:spAutoFit/>
          </a:bodyPr>
          <a:lstStyle/>
          <a:p>
            <a:pPr algn="r">
              <a:defRPr/>
            </a:pPr>
            <a:r>
              <a:rPr lang="en-US" sz="1067" dirty="0">
                <a:solidFill>
                  <a:schemeClr val="tx1"/>
                </a:solidFill>
                <a:latin typeface="Arial" pitchFamily="34" charset="0"/>
                <a:cs typeface="Arial" pitchFamily="34" charset="0"/>
              </a:rPr>
              <a:t>© AstraZeneca 2019</a:t>
            </a:r>
          </a:p>
        </p:txBody>
      </p:sp>
      <p:sp>
        <p:nvSpPr>
          <p:cNvPr id="2" name="Title 1"/>
          <p:cNvSpPr>
            <a:spLocks noGrp="1"/>
          </p:cNvSpPr>
          <p:nvPr>
            <p:ph type="title"/>
          </p:nvPr>
        </p:nvSpPr>
        <p:spPr>
          <a:xfrm>
            <a:off x="487680" y="1806742"/>
            <a:ext cx="12029440" cy="565026"/>
          </a:xfrm>
        </p:spPr>
        <p:txBody>
          <a:bodyPr anchor="t">
            <a:spAutoFit/>
          </a:bodyPr>
          <a:lstStyle>
            <a:lvl1pPr>
              <a:defRPr sz="3413">
                <a:solidFill>
                  <a:schemeClr val="bg1"/>
                </a:solidFill>
              </a:defRPr>
            </a:lvl1pPr>
          </a:lstStyle>
          <a:p>
            <a:r>
              <a:rPr lang="en-US"/>
              <a:t>Click to edit Master title style</a:t>
            </a:r>
            <a:endParaRPr lang="en-US" dirty="0"/>
          </a:p>
        </p:txBody>
      </p:sp>
      <p:sp>
        <p:nvSpPr>
          <p:cNvPr id="11" name="Text Placeholder 6"/>
          <p:cNvSpPr>
            <a:spLocks noGrp="1"/>
          </p:cNvSpPr>
          <p:nvPr>
            <p:ph type="body" sz="quarter" idx="13"/>
          </p:nvPr>
        </p:nvSpPr>
        <p:spPr>
          <a:xfrm>
            <a:off x="487680" y="7950936"/>
            <a:ext cx="10512213" cy="1430528"/>
          </a:xfrm>
        </p:spPr>
        <p:txBody>
          <a:bodyPr anchor="b">
            <a:noAutofit/>
          </a:bodyPr>
          <a:lstStyle>
            <a:lvl1pPr marL="0" indent="0">
              <a:spcBef>
                <a:spcPts val="320"/>
              </a:spcBef>
              <a:buNone/>
              <a:defRPr sz="1067">
                <a:solidFill>
                  <a:schemeClr val="bg1"/>
                </a:solidFill>
              </a:defRPr>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6" name="Date Placeholder 3"/>
          <p:cNvSpPr>
            <a:spLocks noGrp="1"/>
          </p:cNvSpPr>
          <p:nvPr>
            <p:ph type="dt" sz="half" idx="14"/>
          </p:nvPr>
        </p:nvSpPr>
        <p:spPr/>
        <p:txBody>
          <a:bodyPr/>
          <a:lstStyle>
            <a:lvl1pPr>
              <a:defRPr/>
            </a:lvl1pPr>
          </a:lstStyle>
          <a:p>
            <a:pPr>
              <a:defRPr/>
            </a:pPr>
            <a:endParaRPr lang="en-US"/>
          </a:p>
        </p:txBody>
      </p:sp>
      <p:sp>
        <p:nvSpPr>
          <p:cNvPr id="7" name="Footer Placeholder 4"/>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94002052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FD3218A6-46BB-4FC1-9E04-2F8CC6FFE018}" type="slidenum">
              <a:rPr lang="en-US" altLang="en-US"/>
              <a:pPr>
                <a:defRPr/>
              </a:pPr>
              <a:t>‹#›</a:t>
            </a:fld>
            <a:endParaRPr lang="en-US" altLang="en-US"/>
          </a:p>
        </p:txBody>
      </p:sp>
      <p:sp>
        <p:nvSpPr>
          <p:cNvPr id="5" name="Date Placeholder 3"/>
          <p:cNvSpPr>
            <a:spLocks noGrp="1"/>
          </p:cNvSpPr>
          <p:nvPr>
            <p:ph type="dt" sz="half" idx="15"/>
          </p:nvPr>
        </p:nvSpPr>
        <p:spPr/>
        <p:txBody>
          <a:bodyPr/>
          <a:lstStyle>
            <a:lvl1pPr>
              <a:defRPr/>
            </a:lvl1pPr>
          </a:lstStyle>
          <a:p>
            <a:pPr>
              <a:defRPr/>
            </a:pPr>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401727339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9" name="Text Placeholder 8"/>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3" name="Content Placeholder 2"/>
          <p:cNvSpPr>
            <a:spLocks noGrp="1"/>
          </p:cNvSpPr>
          <p:nvPr>
            <p:ph sz="half" idx="1"/>
          </p:nvPr>
        </p:nvSpPr>
        <p:spPr>
          <a:xfrm>
            <a:off x="487680" y="1794663"/>
            <a:ext cx="6014720" cy="64811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502400" y="1794663"/>
            <a:ext cx="6014720" cy="64811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4"/>
          </p:nvPr>
        </p:nvSpPr>
        <p:spPr/>
        <p:txBody>
          <a:bodyPr/>
          <a:lstStyle>
            <a:lvl1pPr>
              <a:defRPr/>
            </a:lvl1pPr>
          </a:lstStyle>
          <a:p>
            <a:pPr>
              <a:defRPr/>
            </a:pPr>
            <a:fld id="{3D6C96C3-F593-46E1-8AF9-82859A9DB8EE}" type="slidenum">
              <a:rPr lang="en-US" altLang="en-US"/>
              <a:pPr>
                <a:defRPr/>
              </a:pPr>
              <a:t>‹#›</a:t>
            </a:fld>
            <a:endParaRPr lang="en-US" altLang="en-US"/>
          </a:p>
        </p:txBody>
      </p:sp>
      <p:sp>
        <p:nvSpPr>
          <p:cNvPr id="7" name="Date Placeholder 3"/>
          <p:cNvSpPr>
            <a:spLocks noGrp="1"/>
          </p:cNvSpPr>
          <p:nvPr>
            <p:ph type="dt" sz="half" idx="15"/>
          </p:nvPr>
        </p:nvSpPr>
        <p:spPr/>
        <p:txBody>
          <a:bodyPr/>
          <a:lstStyle>
            <a:lvl1pPr>
              <a:defRPr/>
            </a:lvl1pPr>
          </a:lstStyle>
          <a:p>
            <a:pPr>
              <a:defRPr/>
            </a:pPr>
            <a:endParaRPr lang="en-US"/>
          </a:p>
        </p:txBody>
      </p:sp>
      <p:sp>
        <p:nvSpPr>
          <p:cNvPr id="8"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418323867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87680" y="325121"/>
            <a:ext cx="12029440" cy="11379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487680" y="1798708"/>
            <a:ext cx="6014720" cy="609114"/>
          </a:xfrm>
        </p:spPr>
        <p:txBody>
          <a:bodyPr anchor="b"/>
          <a:lstStyle>
            <a:lvl1pPr marL="0" indent="0">
              <a:buNone/>
              <a:defRPr sz="2133"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en-US" dirty="0"/>
              <a:t>Click to edit Master text styles</a:t>
            </a:r>
          </a:p>
        </p:txBody>
      </p:sp>
      <p:sp>
        <p:nvSpPr>
          <p:cNvPr id="5" name="Text Placeholder 4"/>
          <p:cNvSpPr>
            <a:spLocks noGrp="1"/>
          </p:cNvSpPr>
          <p:nvPr>
            <p:ph type="body" sz="quarter" idx="3"/>
          </p:nvPr>
        </p:nvSpPr>
        <p:spPr>
          <a:xfrm>
            <a:off x="6502400" y="1798708"/>
            <a:ext cx="6014720" cy="609114"/>
          </a:xfrm>
        </p:spPr>
        <p:txBody>
          <a:bodyPr anchor="b"/>
          <a:lstStyle>
            <a:lvl1pPr marL="0" indent="0">
              <a:buNone/>
              <a:defRPr sz="2133"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en-US"/>
              <a:t>Click to edit Master text styles</a:t>
            </a:r>
          </a:p>
        </p:txBody>
      </p:sp>
      <p:sp>
        <p:nvSpPr>
          <p:cNvPr id="11" name="Text Placeholder 10"/>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4" name="Content Placeholder 3"/>
          <p:cNvSpPr>
            <a:spLocks noGrp="1"/>
          </p:cNvSpPr>
          <p:nvPr>
            <p:ph sz="half" idx="2"/>
          </p:nvPr>
        </p:nvSpPr>
        <p:spPr>
          <a:xfrm>
            <a:off x="487680" y="2407819"/>
            <a:ext cx="6014720" cy="588274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6502400" y="2407819"/>
            <a:ext cx="6014720" cy="5882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p:cNvSpPr>
            <a:spLocks noGrp="1"/>
          </p:cNvSpPr>
          <p:nvPr>
            <p:ph type="sldNum" sz="quarter" idx="14"/>
          </p:nvPr>
        </p:nvSpPr>
        <p:spPr/>
        <p:txBody>
          <a:bodyPr/>
          <a:lstStyle>
            <a:lvl1pPr>
              <a:defRPr/>
            </a:lvl1pPr>
          </a:lstStyle>
          <a:p>
            <a:pPr>
              <a:defRPr/>
            </a:pPr>
            <a:fld id="{584FF896-6FBA-4338-A8AD-CF8C52273B44}" type="slidenum">
              <a:rPr lang="en-US" altLang="en-US"/>
              <a:pPr>
                <a:defRPr/>
              </a:pPr>
              <a:t>‹#›</a:t>
            </a:fld>
            <a:endParaRPr lang="en-US" altLang="en-US"/>
          </a:p>
        </p:txBody>
      </p:sp>
      <p:sp>
        <p:nvSpPr>
          <p:cNvPr id="9" name="Date Placeholder 3"/>
          <p:cNvSpPr>
            <a:spLocks noGrp="1"/>
          </p:cNvSpPr>
          <p:nvPr>
            <p:ph type="dt" sz="half" idx="15"/>
          </p:nvPr>
        </p:nvSpPr>
        <p:spPr/>
        <p:txBody>
          <a:bodyPr/>
          <a:lstStyle>
            <a:lvl1pPr>
              <a:defRPr/>
            </a:lvl1pPr>
          </a:lstStyle>
          <a:p>
            <a:pPr>
              <a:defRPr/>
            </a:pPr>
            <a:endParaRPr lang="en-US"/>
          </a:p>
        </p:txBody>
      </p:sp>
      <p:sp>
        <p:nvSpPr>
          <p:cNvPr id="10"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255548005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7680" y="325120"/>
            <a:ext cx="12029440" cy="1137920"/>
          </a:xfrm>
        </p:spPr>
        <p:txBody>
          <a:bodyPr>
            <a:normAutofit/>
          </a:bodyPr>
          <a:lstStyle>
            <a:lvl1pPr>
              <a:defRPr sz="2560"/>
            </a:lvl1pPr>
          </a:lstStyle>
          <a:p>
            <a:r>
              <a:rPr lang="en-US"/>
              <a:t>Click to edit Master title style</a:t>
            </a:r>
            <a:endParaRPr lang="en-US" dirty="0"/>
          </a:p>
        </p:txBody>
      </p:sp>
      <p:sp>
        <p:nvSpPr>
          <p:cNvPr id="4" name="Text Placeholder 3"/>
          <p:cNvSpPr>
            <a:spLocks noGrp="1"/>
          </p:cNvSpPr>
          <p:nvPr>
            <p:ph type="body" sz="half" idx="2"/>
          </p:nvPr>
        </p:nvSpPr>
        <p:spPr>
          <a:xfrm>
            <a:off x="1248461" y="7737856"/>
            <a:ext cx="10533888" cy="520192"/>
          </a:xfrm>
          <a:prstGeom prst="roundRect">
            <a:avLst/>
          </a:prstGeom>
          <a:solidFill>
            <a:schemeClr val="accent2"/>
          </a:solidFill>
        </p:spPr>
        <p:txBody>
          <a:bodyPr anchor="ctr"/>
          <a:lstStyle>
            <a:lvl1pPr marL="0" indent="0" algn="ctr">
              <a:buNone/>
              <a:defRPr sz="1707" b="1" baseline="0">
                <a:solidFill>
                  <a:schemeClr val="bg1"/>
                </a:solidFill>
              </a:defRPr>
            </a:lvl1pPr>
            <a:lvl2pPr marL="487695" indent="0">
              <a:buNone/>
              <a:defRPr sz="1493"/>
            </a:lvl2pPr>
            <a:lvl3pPr marL="975390" indent="0">
              <a:buNone/>
              <a:defRPr sz="1280"/>
            </a:lvl3pPr>
            <a:lvl4pPr marL="1463086" indent="0">
              <a:buNone/>
              <a:defRPr sz="1067"/>
            </a:lvl4pPr>
            <a:lvl5pPr marL="1950781" indent="0">
              <a:buNone/>
              <a:defRPr sz="1067"/>
            </a:lvl5pPr>
            <a:lvl6pPr marL="2438476" indent="0">
              <a:buNone/>
              <a:defRPr sz="1067"/>
            </a:lvl6pPr>
            <a:lvl7pPr marL="2926171" indent="0">
              <a:buNone/>
              <a:defRPr sz="1067"/>
            </a:lvl7pPr>
            <a:lvl8pPr marL="3413867" indent="0">
              <a:buNone/>
              <a:defRPr sz="1067"/>
            </a:lvl8pPr>
            <a:lvl9pPr marL="3901562" indent="0">
              <a:buNone/>
              <a:defRPr sz="1067"/>
            </a:lvl9pPr>
          </a:lstStyle>
          <a:p>
            <a:pPr lvl="0"/>
            <a:r>
              <a:rPr lang="en-US"/>
              <a:t>Click to edit Master text styles</a:t>
            </a:r>
          </a:p>
        </p:txBody>
      </p:sp>
      <p:sp>
        <p:nvSpPr>
          <p:cNvPr id="9" name="Text Placeholder 8"/>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3" name="Content Placeholder 2"/>
          <p:cNvSpPr>
            <a:spLocks noGrp="1"/>
          </p:cNvSpPr>
          <p:nvPr>
            <p:ph idx="1"/>
          </p:nvPr>
        </p:nvSpPr>
        <p:spPr>
          <a:xfrm>
            <a:off x="487680" y="1792678"/>
            <a:ext cx="12029440" cy="5952323"/>
          </a:xfrm>
        </p:spPr>
        <p:txBody>
          <a:bodyPr/>
          <a:lstStyle>
            <a:lvl1pPr>
              <a:defRPr sz="2133"/>
            </a:lvl1pPr>
            <a:lvl2pPr>
              <a:defRPr sz="1920"/>
            </a:lvl2pPr>
            <a:lvl3pPr>
              <a:defRPr sz="1707"/>
            </a:lvl3pPr>
            <a:lvl4pPr>
              <a:defRPr sz="1707"/>
            </a:lvl4pPr>
            <a:lvl5pPr>
              <a:defRPr sz="170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4"/>
          </p:nvPr>
        </p:nvSpPr>
        <p:spPr/>
        <p:txBody>
          <a:bodyPr/>
          <a:lstStyle>
            <a:lvl1pPr>
              <a:defRPr/>
            </a:lvl1pPr>
          </a:lstStyle>
          <a:p>
            <a:pPr>
              <a:defRPr/>
            </a:pPr>
            <a:fld id="{E493F33E-6895-45D2-8EE2-F8795ACFCCB5}" type="slidenum">
              <a:rPr lang="en-US" altLang="en-US"/>
              <a:pPr>
                <a:defRPr/>
              </a:pPr>
              <a:t>‹#›</a:t>
            </a:fld>
            <a:endParaRPr lang="en-US" altLang="en-US"/>
          </a:p>
        </p:txBody>
      </p:sp>
      <p:sp>
        <p:nvSpPr>
          <p:cNvPr id="7" name="Date Placeholder 3"/>
          <p:cNvSpPr>
            <a:spLocks noGrp="1"/>
          </p:cNvSpPr>
          <p:nvPr>
            <p:ph type="dt" sz="half" idx="15"/>
          </p:nvPr>
        </p:nvSpPr>
        <p:spPr/>
        <p:txBody>
          <a:bodyPr/>
          <a:lstStyle>
            <a:lvl1pPr>
              <a:defRPr/>
            </a:lvl1pPr>
          </a:lstStyle>
          <a:p>
            <a:pPr>
              <a:defRPr/>
            </a:pPr>
            <a:endParaRPr lang="en-US"/>
          </a:p>
        </p:txBody>
      </p:sp>
      <p:sp>
        <p:nvSpPr>
          <p:cNvPr id="8" name="Footer Placeholder 4"/>
          <p:cNvSpPr>
            <a:spLocks noGrp="1"/>
          </p:cNvSpPr>
          <p:nvPr>
            <p:ph type="ftr" sz="quarter" idx="16"/>
          </p:nvPr>
        </p:nvSpPr>
        <p:spPr/>
        <p:txBody>
          <a:bodyPr/>
          <a:lstStyle>
            <a:lvl1pPr>
              <a:defRPr/>
            </a:lvl1pPr>
          </a:lstStyle>
          <a:p>
            <a:pPr>
              <a:defRPr/>
            </a:pPr>
            <a:endParaRPr lang="en-US"/>
          </a:p>
        </p:txBody>
      </p:sp>
    </p:spTree>
    <p:extLst>
      <p:ext uri="{BB962C8B-B14F-4D97-AF65-F5344CB8AC3E}">
        <p14:creationId xmlns:p14="http://schemas.microsoft.com/office/powerpoint/2010/main" val="1070069434"/>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Only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8" name="Text Placeholder 7"/>
          <p:cNvSpPr>
            <a:spLocks noGrp="1"/>
          </p:cNvSpPr>
          <p:nvPr>
            <p:ph type="body" sz="quarter" idx="14"/>
          </p:nvPr>
        </p:nvSpPr>
        <p:spPr>
          <a:xfrm>
            <a:off x="1248461" y="7737856"/>
            <a:ext cx="10533888" cy="514773"/>
          </a:xfrm>
          <a:prstGeom prst="roundRect">
            <a:avLst/>
          </a:prstGeom>
          <a:solidFill>
            <a:schemeClr val="accent2"/>
          </a:solidFill>
        </p:spPr>
        <p:txBody>
          <a:bodyPr/>
          <a:lstStyle>
            <a:lvl1pPr marL="0" indent="0" algn="ctr">
              <a:buNone/>
              <a:defRPr sz="1707" b="1">
                <a:solidFill>
                  <a:schemeClr val="bg1"/>
                </a:solidFill>
              </a:defRPr>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7" name="Text Placeholder 6"/>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5" name="Slide Number Placeholder 5"/>
          <p:cNvSpPr>
            <a:spLocks noGrp="1"/>
          </p:cNvSpPr>
          <p:nvPr>
            <p:ph type="sldNum" sz="quarter" idx="15"/>
          </p:nvPr>
        </p:nvSpPr>
        <p:spPr/>
        <p:txBody>
          <a:bodyPr/>
          <a:lstStyle>
            <a:lvl1pPr>
              <a:defRPr/>
            </a:lvl1pPr>
          </a:lstStyle>
          <a:p>
            <a:pPr>
              <a:defRPr/>
            </a:pPr>
            <a:fld id="{69C369C8-29BD-4EB3-9B03-6427E6A31E43}" type="slidenum">
              <a:rPr lang="en-US" altLang="en-US"/>
              <a:pPr>
                <a:defRPr/>
              </a:pPr>
              <a:t>‹#›</a:t>
            </a:fld>
            <a:endParaRPr lang="en-US" altLang="en-US"/>
          </a:p>
        </p:txBody>
      </p:sp>
      <p:sp>
        <p:nvSpPr>
          <p:cNvPr id="6" name="Date Placeholder 3"/>
          <p:cNvSpPr>
            <a:spLocks noGrp="1"/>
          </p:cNvSpPr>
          <p:nvPr>
            <p:ph type="dt" sz="half" idx="16"/>
          </p:nvPr>
        </p:nvSpPr>
        <p:spPr/>
        <p:txBody>
          <a:bodyPr/>
          <a:lstStyle>
            <a:lvl1pPr>
              <a:defRPr/>
            </a:lvl1pPr>
          </a:lstStyle>
          <a:p>
            <a:pPr>
              <a:defRPr/>
            </a:pPr>
            <a:endParaRPr lang="en-US"/>
          </a:p>
        </p:txBody>
      </p:sp>
      <p:sp>
        <p:nvSpPr>
          <p:cNvPr id="9" name="Footer Placeholder 4"/>
          <p:cNvSpPr>
            <a:spLocks noGrp="1"/>
          </p:cNvSpPr>
          <p:nvPr>
            <p:ph type="ftr" sz="quarter" idx="17"/>
          </p:nvPr>
        </p:nvSpPr>
        <p:spPr/>
        <p:txBody>
          <a:bodyPr/>
          <a:lstStyle>
            <a:lvl1pPr>
              <a:defRPr/>
            </a:lvl1pPr>
          </a:lstStyle>
          <a:p>
            <a:pPr>
              <a:defRPr/>
            </a:pPr>
            <a:endParaRPr lang="en-US"/>
          </a:p>
        </p:txBody>
      </p:sp>
    </p:spTree>
    <p:extLst>
      <p:ext uri="{BB962C8B-B14F-4D97-AF65-F5344CB8AC3E}">
        <p14:creationId xmlns:p14="http://schemas.microsoft.com/office/powerpoint/2010/main" val="1279979099"/>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Content - No Line">
    <p:spTree>
      <p:nvGrpSpPr>
        <p:cNvPr id="1" name=""/>
        <p:cNvGrpSpPr/>
        <p:nvPr/>
      </p:nvGrpSpPr>
      <p:grpSpPr>
        <a:xfrm>
          <a:off x="0" y="0"/>
          <a:ext cx="0" cy="0"/>
          <a:chOff x="0" y="0"/>
          <a:chExt cx="0" cy="0"/>
        </a:xfrm>
      </p:grpSpPr>
      <p:sp>
        <p:nvSpPr>
          <p:cNvPr id="4" name="Rectangle 3"/>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p>
        </p:txBody>
      </p:sp>
      <p:sp>
        <p:nvSpPr>
          <p:cNvPr id="8" name="Text Placeholder 7"/>
          <p:cNvSpPr>
            <a:spLocks noGrp="1"/>
          </p:cNvSpPr>
          <p:nvPr>
            <p:ph type="body" sz="quarter" idx="13"/>
          </p:nvPr>
        </p:nvSpPr>
        <p:spPr>
          <a:xfrm>
            <a:off x="487680" y="8322278"/>
            <a:ext cx="10512213" cy="1430528"/>
          </a:xfrm>
        </p:spPr>
        <p:txBody>
          <a:bodyPr anchor="b"/>
          <a:lstStyle>
            <a:lvl1pPr marL="0" indent="0">
              <a:spcBef>
                <a:spcPts val="320"/>
              </a:spcBef>
              <a:buNone/>
              <a:defRPr sz="1067"/>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3" name="Content Placeholder 2"/>
          <p:cNvSpPr>
            <a:spLocks noGrp="1"/>
          </p:cNvSpPr>
          <p:nvPr>
            <p:ph idx="1"/>
          </p:nvPr>
        </p:nvSpPr>
        <p:spPr>
          <a:xfrm>
            <a:off x="487680" y="1463040"/>
            <a:ext cx="12029440" cy="683402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4"/>
          </p:nvPr>
        </p:nvSpPr>
        <p:spPr/>
        <p:txBody>
          <a:bodyPr/>
          <a:lstStyle>
            <a:lvl1pPr>
              <a:defRPr/>
            </a:lvl1pPr>
          </a:lstStyle>
          <a:p>
            <a:pPr>
              <a:defRPr/>
            </a:pPr>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D84ABF0E-E9C7-408E-806B-0686F18E4B09}" type="slidenum">
              <a:rPr lang="en-US" altLang="en-US"/>
              <a:pPr>
                <a:defRPr/>
              </a:pPr>
              <a:t>‹#›</a:t>
            </a:fld>
            <a:endParaRPr lang="en-US" altLang="en-US"/>
          </a:p>
        </p:txBody>
      </p:sp>
    </p:spTree>
    <p:extLst>
      <p:ext uri="{BB962C8B-B14F-4D97-AF65-F5344CB8AC3E}">
        <p14:creationId xmlns:p14="http://schemas.microsoft.com/office/powerpoint/2010/main" val="264862472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4" name="Rectangle 3"/>
          <p:cNvSpPr/>
          <p:nvPr userDrawn="1"/>
        </p:nvSpPr>
        <p:spPr>
          <a:xfrm>
            <a:off x="10615613" y="9275763"/>
            <a:ext cx="2286000" cy="471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p>
        </p:txBody>
      </p:sp>
      <p:sp>
        <p:nvSpPr>
          <p:cNvPr id="5" name="Rectangle 4"/>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p>
        </p:txBody>
      </p:sp>
      <p:sp>
        <p:nvSpPr>
          <p:cNvPr id="8" name="Text Placeholder 7"/>
          <p:cNvSpPr>
            <a:spLocks noGrp="1"/>
          </p:cNvSpPr>
          <p:nvPr>
            <p:ph type="body" sz="quarter" idx="13"/>
          </p:nvPr>
        </p:nvSpPr>
        <p:spPr>
          <a:xfrm>
            <a:off x="487680" y="8322278"/>
            <a:ext cx="10512213" cy="1430528"/>
          </a:xfrm>
        </p:spPr>
        <p:txBody>
          <a:bodyPr anchor="b"/>
          <a:lstStyle>
            <a:lvl1pPr marL="0" indent="0">
              <a:spcBef>
                <a:spcPts val="320"/>
              </a:spcBef>
              <a:buNone/>
              <a:defRPr sz="1067"/>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3" name="Content Placeholder 2"/>
          <p:cNvSpPr>
            <a:spLocks noGrp="1"/>
          </p:cNvSpPr>
          <p:nvPr>
            <p:ph idx="1"/>
          </p:nvPr>
        </p:nvSpPr>
        <p:spPr>
          <a:xfrm>
            <a:off x="487680" y="1463040"/>
            <a:ext cx="12029440" cy="683402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p:cNvSpPr>
            <a:spLocks noGrp="1"/>
          </p:cNvSpPr>
          <p:nvPr>
            <p:ph type="dt" sz="half" idx="14"/>
          </p:nvPr>
        </p:nvSpPr>
        <p:spPr/>
        <p:txBody>
          <a:bodyPr/>
          <a:lstStyle>
            <a:lvl1pPr>
              <a:defRPr/>
            </a:lvl1pPr>
          </a:lstStyle>
          <a:p>
            <a:pPr>
              <a:defRPr/>
            </a:pPr>
            <a:endParaRPr lang="en-US"/>
          </a:p>
        </p:txBody>
      </p:sp>
      <p:sp>
        <p:nvSpPr>
          <p:cNvPr id="7"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5F966E50-C174-44D4-A95B-D295E29D13AF}" type="slidenum">
              <a:rPr lang="en-US" altLang="en-US"/>
              <a:pPr>
                <a:defRPr/>
              </a:pPr>
              <a:t>‹#›</a:t>
            </a:fld>
            <a:endParaRPr lang="en-US" altLang="en-US"/>
          </a:p>
        </p:txBody>
      </p:sp>
    </p:spTree>
    <p:extLst>
      <p:ext uri="{BB962C8B-B14F-4D97-AF65-F5344CB8AC3E}">
        <p14:creationId xmlns:p14="http://schemas.microsoft.com/office/powerpoint/2010/main" val="380924934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Only - No Line">
    <p:spTree>
      <p:nvGrpSpPr>
        <p:cNvPr id="1" name=""/>
        <p:cNvGrpSpPr/>
        <p:nvPr/>
      </p:nvGrpSpPr>
      <p:grpSpPr>
        <a:xfrm>
          <a:off x="0" y="0"/>
          <a:ext cx="0" cy="0"/>
          <a:chOff x="0" y="0"/>
          <a:chExt cx="0" cy="0"/>
        </a:xfrm>
      </p:grpSpPr>
      <p:sp>
        <p:nvSpPr>
          <p:cNvPr id="4" name="Rectangle 3"/>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487680" y="8322278"/>
            <a:ext cx="10512213" cy="1430528"/>
          </a:xfrm>
        </p:spPr>
        <p:txBody>
          <a:bodyPr anchor="b">
            <a:noAutofit/>
          </a:bodyPr>
          <a:lstStyle>
            <a:lvl1pPr marL="0" indent="0">
              <a:spcBef>
                <a:spcPts val="320"/>
              </a:spcBef>
              <a:buNone/>
              <a:defRPr sz="1067"/>
            </a:lvl1pPr>
            <a:lvl2pPr marL="243848" indent="0">
              <a:buNone/>
              <a:defRPr sz="1067"/>
            </a:lvl2pPr>
            <a:lvl3pPr marL="487695" indent="0">
              <a:buNone/>
              <a:defRPr sz="1067"/>
            </a:lvl3pPr>
            <a:lvl4pPr marL="731543" indent="0">
              <a:buNone/>
              <a:defRPr sz="1067"/>
            </a:lvl4pPr>
            <a:lvl5pPr marL="975390" indent="0">
              <a:buNone/>
              <a:defRPr sz="1067"/>
            </a:lvl5pPr>
          </a:lstStyle>
          <a:p>
            <a:pPr lvl="0"/>
            <a:r>
              <a:rPr lang="en-US"/>
              <a:t>Click to edit Master text styles</a:t>
            </a:r>
          </a:p>
        </p:txBody>
      </p:sp>
      <p:sp>
        <p:nvSpPr>
          <p:cNvPr id="5" name="Date Placeholder 2"/>
          <p:cNvSpPr>
            <a:spLocks noGrp="1"/>
          </p:cNvSpPr>
          <p:nvPr>
            <p:ph type="dt" sz="half" idx="14"/>
          </p:nvPr>
        </p:nvSpPr>
        <p:spPr/>
        <p:txBody>
          <a:bodyPr/>
          <a:lstStyle>
            <a:lvl1pPr>
              <a:defRPr/>
            </a:lvl1pPr>
          </a:lstStyle>
          <a:p>
            <a:pPr>
              <a:defRPr/>
            </a:pPr>
            <a:endParaRPr lang="en-US"/>
          </a:p>
        </p:txBody>
      </p:sp>
      <p:sp>
        <p:nvSpPr>
          <p:cNvPr id="6" name="Footer Placeholder 3"/>
          <p:cNvSpPr>
            <a:spLocks noGrp="1"/>
          </p:cNvSpPr>
          <p:nvPr>
            <p:ph type="ftr" sz="quarter" idx="15"/>
          </p:nvPr>
        </p:nvSpPr>
        <p:spPr/>
        <p:txBody>
          <a:bodyPr/>
          <a:lstStyle>
            <a:lvl1pPr>
              <a:defRPr/>
            </a:lvl1pPr>
          </a:lstStyle>
          <a:p>
            <a:pPr>
              <a:defRPr/>
            </a:pPr>
            <a:endParaRPr lang="en-US"/>
          </a:p>
        </p:txBody>
      </p:sp>
      <p:sp>
        <p:nvSpPr>
          <p:cNvPr id="8" name="Slide Number Placeholder 4"/>
          <p:cNvSpPr>
            <a:spLocks noGrp="1"/>
          </p:cNvSpPr>
          <p:nvPr>
            <p:ph type="sldNum" sz="quarter" idx="16"/>
          </p:nvPr>
        </p:nvSpPr>
        <p:spPr/>
        <p:txBody>
          <a:bodyPr/>
          <a:lstStyle>
            <a:lvl1pPr>
              <a:defRPr/>
            </a:lvl1pPr>
          </a:lstStyle>
          <a:p>
            <a:pPr>
              <a:defRPr/>
            </a:pPr>
            <a:fld id="{B1788714-F189-473E-A9F2-19064A606E9E}" type="slidenum">
              <a:rPr lang="en-US" altLang="en-US"/>
              <a:pPr>
                <a:defRPr/>
              </a:pPr>
              <a:t>‹#›</a:t>
            </a:fld>
            <a:endParaRPr lang="en-US" altLang="en-US"/>
          </a:p>
        </p:txBody>
      </p:sp>
    </p:spTree>
    <p:extLst>
      <p:ext uri="{BB962C8B-B14F-4D97-AF65-F5344CB8AC3E}">
        <p14:creationId xmlns:p14="http://schemas.microsoft.com/office/powerpoint/2010/main" val="5205479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530952125"/>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7"/>
          <p:cNvSpPr>
            <a:spLocks noGrp="1"/>
          </p:cNvSpPr>
          <p:nvPr>
            <p:ph type="body" sz="quarter" idx="13"/>
          </p:nvPr>
        </p:nvSpPr>
        <p:spPr>
          <a:xfrm>
            <a:off x="487680" y="8323072"/>
            <a:ext cx="10728960" cy="1430528"/>
          </a:xfrm>
        </p:spPr>
        <p:txBody>
          <a:bodyPr anchor="b"/>
          <a:lstStyle>
            <a:lvl1pPr marL="0" indent="0">
              <a:spcBef>
                <a:spcPts val="320"/>
              </a:spcBef>
              <a:buNone/>
              <a:defRPr sz="1067">
                <a:solidFill>
                  <a:schemeClr val="tx1"/>
                </a:solidFill>
              </a:defRPr>
            </a:lvl1pPr>
            <a:lvl2pPr marL="243848" indent="0">
              <a:buNone/>
              <a:defRPr>
                <a:solidFill>
                  <a:schemeClr val="tx1"/>
                </a:solidFill>
              </a:defRPr>
            </a:lvl2pPr>
            <a:lvl3pPr marL="487695" indent="0">
              <a:buNone/>
              <a:defRPr>
                <a:solidFill>
                  <a:schemeClr val="tx1"/>
                </a:solidFill>
              </a:defRPr>
            </a:lvl3pPr>
            <a:lvl4pPr marL="731543" indent="0">
              <a:buNone/>
              <a:defRPr>
                <a:solidFill>
                  <a:schemeClr val="tx1"/>
                </a:solidFill>
              </a:defRPr>
            </a:lvl4pPr>
            <a:lvl5pPr marL="975390" indent="0">
              <a:buNone/>
              <a:defRPr>
                <a:solidFill>
                  <a:schemeClr val="tx1"/>
                </a:solidFill>
              </a:defRPr>
            </a:lvl5pPr>
          </a:lstStyle>
          <a:p>
            <a:pPr lvl="0"/>
            <a:r>
              <a:rPr lang="en-US"/>
              <a:t>Click to edit Master text styles</a:t>
            </a:r>
          </a:p>
        </p:txBody>
      </p:sp>
      <p:sp>
        <p:nvSpPr>
          <p:cNvPr id="5" name="Date Placeholder 3"/>
          <p:cNvSpPr>
            <a:spLocks noGrp="1"/>
          </p:cNvSpPr>
          <p:nvPr>
            <p:ph type="dt" sz="half" idx="14"/>
          </p:nvPr>
        </p:nvSpPr>
        <p:spPr/>
        <p:txBody>
          <a:bodyPr/>
          <a:lstStyle>
            <a:lvl1pPr>
              <a:defRPr/>
            </a:lvl1pPr>
          </a:lstStyle>
          <a:p>
            <a:pPr>
              <a:defRPr/>
            </a:pPr>
            <a:fld id="{30DC8398-1360-419B-A7A2-EB4F1FE06CC1}" type="datetime1">
              <a:rPr lang="en-US"/>
              <a:pPr>
                <a:defRPr/>
              </a:pPr>
              <a:t>12/6/2019</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A7744FCC-BBED-410C-8BA0-41E9C41612AB}" type="slidenum">
              <a:rPr lang="en-US" altLang="en-US"/>
              <a:pPr>
                <a:defRPr/>
              </a:pPr>
              <a:t>‹#›</a:t>
            </a:fld>
            <a:endParaRPr lang="en-US" altLang="en-US"/>
          </a:p>
        </p:txBody>
      </p:sp>
    </p:spTree>
    <p:extLst>
      <p:ext uri="{BB962C8B-B14F-4D97-AF65-F5344CB8AC3E}">
        <p14:creationId xmlns:p14="http://schemas.microsoft.com/office/powerpoint/2010/main" val="863350479"/>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487680" y="8323072"/>
            <a:ext cx="10728960" cy="1430528"/>
          </a:xfrm>
        </p:spPr>
        <p:txBody>
          <a:bodyPr anchor="b">
            <a:noAutofit/>
          </a:bodyPr>
          <a:lstStyle>
            <a:lvl1pPr marL="0" indent="0">
              <a:spcBef>
                <a:spcPts val="320"/>
              </a:spcBef>
              <a:buNone/>
              <a:defRPr sz="1067"/>
            </a:lvl1pPr>
            <a:lvl2pPr marL="243848" indent="0">
              <a:spcBef>
                <a:spcPts val="320"/>
              </a:spcBef>
              <a:buNone/>
              <a:defRPr sz="1067"/>
            </a:lvl2pPr>
            <a:lvl3pPr marL="487695" indent="0">
              <a:spcBef>
                <a:spcPts val="320"/>
              </a:spcBef>
              <a:buNone/>
              <a:defRPr sz="1067"/>
            </a:lvl3pPr>
            <a:lvl4pPr marL="731543" indent="0">
              <a:spcBef>
                <a:spcPts val="320"/>
              </a:spcBef>
              <a:buNone/>
              <a:defRPr sz="1067"/>
            </a:lvl4pPr>
            <a:lvl5pPr marL="975390" indent="0">
              <a:spcBef>
                <a:spcPts val="320"/>
              </a:spcBef>
              <a:buNone/>
              <a:defRPr sz="1067"/>
            </a:lvl5pPr>
          </a:lstStyle>
          <a:p>
            <a:pPr lvl="0"/>
            <a:r>
              <a:rPr lang="en-US"/>
              <a:t>Click to edit Master text styles</a:t>
            </a:r>
          </a:p>
        </p:txBody>
      </p:sp>
      <p:sp>
        <p:nvSpPr>
          <p:cNvPr id="4" name="Date Placeholder 3"/>
          <p:cNvSpPr>
            <a:spLocks noGrp="1"/>
          </p:cNvSpPr>
          <p:nvPr>
            <p:ph type="dt" sz="half" idx="14"/>
          </p:nvPr>
        </p:nvSpPr>
        <p:spPr/>
        <p:txBody>
          <a:bodyPr/>
          <a:lstStyle>
            <a:lvl1pPr>
              <a:defRPr/>
            </a:lvl1pPr>
          </a:lstStyle>
          <a:p>
            <a:pPr>
              <a:defRPr/>
            </a:pPr>
            <a:fld id="{30DC8398-1360-419B-A7A2-EB4F1FE06CC1}" type="datetime1">
              <a:rPr lang="en-US"/>
              <a:pPr>
                <a:defRPr/>
              </a:pPr>
              <a:t>12/6/2019</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29A42AFE-CB5F-4082-9190-377D12EF3A0C}" type="slidenum">
              <a:rPr lang="en-US" altLang="en-US"/>
              <a:pPr>
                <a:defRPr/>
              </a:pPr>
              <a:t>‹#›</a:t>
            </a:fld>
            <a:endParaRPr lang="en-US" altLang="en-US"/>
          </a:p>
        </p:txBody>
      </p:sp>
    </p:spTree>
    <p:extLst>
      <p:ext uri="{BB962C8B-B14F-4D97-AF65-F5344CB8AC3E}">
        <p14:creationId xmlns:p14="http://schemas.microsoft.com/office/powerpoint/2010/main" val="202647089"/>
      </p:ext>
    </p:extLst>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p:cNvSpPr/>
          <p:nvPr userDrawn="1"/>
        </p:nvSpPr>
        <p:spPr>
          <a:xfrm>
            <a:off x="10696575" y="9288463"/>
            <a:ext cx="2206625" cy="36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p>
        </p:txBody>
      </p:sp>
      <p:sp>
        <p:nvSpPr>
          <p:cNvPr id="6" name="Rectangle 5"/>
          <p:cNvSpPr/>
          <p:nvPr userDrawn="1"/>
        </p:nvSpPr>
        <p:spPr>
          <a:xfrm>
            <a:off x="204788" y="5073650"/>
            <a:ext cx="12582525" cy="4476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solidFill>
                <a:srgbClr val="FFFFFF"/>
              </a:solidFill>
            </a:endParaRPr>
          </a:p>
        </p:txBody>
      </p:sp>
      <p:sp>
        <p:nvSpPr>
          <p:cNvPr id="7" name="TextBox 6"/>
          <p:cNvSpPr txBox="1"/>
          <p:nvPr userDrawn="1"/>
        </p:nvSpPr>
        <p:spPr>
          <a:xfrm>
            <a:off x="10798175" y="9185275"/>
            <a:ext cx="2003425" cy="255588"/>
          </a:xfrm>
          <a:prstGeom prst="rect">
            <a:avLst/>
          </a:prstGeom>
          <a:noFill/>
        </p:spPr>
        <p:txBody>
          <a:bodyPr>
            <a:spAutoFit/>
          </a:bodyPr>
          <a:lstStyle/>
          <a:p>
            <a:pPr algn="r">
              <a:defRPr/>
            </a:pPr>
            <a:r>
              <a:rPr lang="en-US" sz="1067" dirty="0">
                <a:cs typeface="Arial" pitchFamily="34" charset="0"/>
              </a:rPr>
              <a:t>© AstraZeneca 2019</a:t>
            </a:r>
          </a:p>
        </p:txBody>
      </p:sp>
      <p:pic>
        <p:nvPicPr>
          <p:cNvPr id="8" name="Picture 11">
            <a:hlinkClick r:id="" action="ppaction://hlinkshowjump?jump=firstslide"/>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979275" y="8148638"/>
            <a:ext cx="60642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204788" y="5073650"/>
            <a:ext cx="12582525" cy="1508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solidFill>
                <a:srgbClr val="FFFFFF"/>
              </a:solidFill>
            </a:endParaRPr>
          </a:p>
        </p:txBody>
      </p:sp>
      <p:sp>
        <p:nvSpPr>
          <p:cNvPr id="3" name="Subtitle 2"/>
          <p:cNvSpPr>
            <a:spLocks noGrp="1"/>
          </p:cNvSpPr>
          <p:nvPr>
            <p:ph type="subTitle" idx="1"/>
          </p:nvPr>
        </p:nvSpPr>
        <p:spPr>
          <a:xfrm>
            <a:off x="487680" y="5549874"/>
            <a:ext cx="12029441" cy="2354862"/>
          </a:xfrm>
        </p:spPr>
        <p:txBody>
          <a:bodyPr/>
          <a:lstStyle>
            <a:lvl1pPr marL="0" indent="0" algn="l">
              <a:buNone/>
              <a:defRPr sz="2987">
                <a:solidFill>
                  <a:schemeClr val="bg1"/>
                </a:solidFill>
              </a:defRPr>
            </a:lvl1pPr>
            <a:lvl2pPr marL="487695" indent="0" algn="ctr">
              <a:buNone/>
              <a:defRPr sz="2133"/>
            </a:lvl2pPr>
            <a:lvl3pPr marL="975390" indent="0" algn="ctr">
              <a:buNone/>
              <a:defRPr sz="1920"/>
            </a:lvl3pPr>
            <a:lvl4pPr marL="1463086" indent="0" algn="ctr">
              <a:buNone/>
              <a:defRPr sz="1707"/>
            </a:lvl4pPr>
            <a:lvl5pPr marL="1950781" indent="0" algn="ctr">
              <a:buNone/>
              <a:defRPr sz="1707"/>
            </a:lvl5pPr>
            <a:lvl6pPr marL="2438476" indent="0" algn="ctr">
              <a:buNone/>
              <a:defRPr sz="1707"/>
            </a:lvl6pPr>
            <a:lvl7pPr marL="2926171" indent="0" algn="ctr">
              <a:buNone/>
              <a:defRPr sz="1707"/>
            </a:lvl7pPr>
            <a:lvl8pPr marL="3413867" indent="0" algn="ctr">
              <a:buNone/>
              <a:defRPr sz="1707"/>
            </a:lvl8pPr>
            <a:lvl9pPr marL="3901562" indent="0" algn="ctr">
              <a:buNone/>
              <a:defRPr sz="1707"/>
            </a:lvl9pPr>
          </a:lstStyle>
          <a:p>
            <a:r>
              <a:rPr lang="en-US"/>
              <a:t>Click to edit Master subtitle style</a:t>
            </a:r>
            <a:endParaRPr lang="en-US" dirty="0"/>
          </a:p>
        </p:txBody>
      </p:sp>
      <p:sp>
        <p:nvSpPr>
          <p:cNvPr id="13" name="Text Placeholder 12"/>
          <p:cNvSpPr>
            <a:spLocks noGrp="1"/>
          </p:cNvSpPr>
          <p:nvPr>
            <p:ph type="body" sz="quarter" idx="12"/>
          </p:nvPr>
        </p:nvSpPr>
        <p:spPr>
          <a:xfrm>
            <a:off x="487680" y="8300801"/>
            <a:ext cx="10690014" cy="1259840"/>
          </a:xfrm>
        </p:spPr>
        <p:txBody>
          <a:bodyPr anchor="b"/>
          <a:lstStyle>
            <a:lvl1pPr marL="0" indent="0">
              <a:spcBef>
                <a:spcPts val="320"/>
              </a:spcBef>
              <a:buNone/>
              <a:defRPr sz="1067">
                <a:solidFill>
                  <a:schemeClr val="bg1"/>
                </a:solidFill>
              </a:defRPr>
            </a:lvl1pPr>
            <a:lvl2pPr marL="243848" indent="0">
              <a:buNone/>
              <a:defRPr>
                <a:solidFill>
                  <a:schemeClr val="bg1"/>
                </a:solidFill>
              </a:defRPr>
            </a:lvl2pPr>
            <a:lvl3pPr marL="487695" indent="0">
              <a:buNone/>
              <a:defRPr>
                <a:solidFill>
                  <a:schemeClr val="bg1"/>
                </a:solidFill>
              </a:defRPr>
            </a:lvl3pPr>
            <a:lvl4pPr marL="731543" indent="0">
              <a:buNone/>
              <a:defRPr>
                <a:solidFill>
                  <a:schemeClr val="bg1"/>
                </a:solidFill>
              </a:defRPr>
            </a:lvl4pPr>
            <a:lvl5pPr marL="975390" indent="0">
              <a:buNone/>
              <a:defRPr>
                <a:solidFill>
                  <a:schemeClr val="bg1"/>
                </a:solidFill>
              </a:defRPr>
            </a:lvl5pPr>
          </a:lstStyle>
          <a:p>
            <a:pPr lvl="0"/>
            <a:r>
              <a:rPr lang="en-US"/>
              <a:t>Click to edit Master text styles</a:t>
            </a:r>
          </a:p>
        </p:txBody>
      </p:sp>
      <p:sp>
        <p:nvSpPr>
          <p:cNvPr id="2" name="Title 1"/>
          <p:cNvSpPr>
            <a:spLocks noGrp="1"/>
          </p:cNvSpPr>
          <p:nvPr>
            <p:ph type="ctrTitle"/>
          </p:nvPr>
        </p:nvSpPr>
        <p:spPr>
          <a:xfrm>
            <a:off x="487680" y="1847993"/>
            <a:ext cx="12029440" cy="3028807"/>
          </a:xfrm>
        </p:spPr>
        <p:txBody>
          <a:bodyPr anchor="t"/>
          <a:lstStyle>
            <a:lvl1pPr algn="l">
              <a:defRPr sz="4693">
                <a:solidFill>
                  <a:schemeClr val="tx2"/>
                </a:solidFill>
              </a:defRPr>
            </a:lvl1pPr>
          </a:lstStyle>
          <a:p>
            <a:r>
              <a:rPr lang="en-US" dirty="0"/>
              <a:t>Click to edit Master title style</a:t>
            </a:r>
          </a:p>
        </p:txBody>
      </p:sp>
      <p:sp>
        <p:nvSpPr>
          <p:cNvPr id="10" name="Date Placeholder 3"/>
          <p:cNvSpPr>
            <a:spLocks noGrp="1"/>
          </p:cNvSpPr>
          <p:nvPr>
            <p:ph type="dt" sz="half" idx="13"/>
          </p:nvPr>
        </p:nvSpPr>
        <p:spPr/>
        <p:txBody>
          <a:bodyPr/>
          <a:lstStyle>
            <a:lvl1pPr>
              <a:defRPr/>
            </a:lvl1pPr>
          </a:lstStyle>
          <a:p>
            <a:pPr>
              <a:defRPr/>
            </a:pPr>
            <a:fld id="{820EEB6F-797A-4EEC-8609-9EEBB7BD8398}" type="datetime1">
              <a:rPr lang="en-US"/>
              <a:pPr>
                <a:defRPr/>
              </a:pPr>
              <a:t>12/6/2019</a:t>
            </a:fld>
            <a:endParaRPr lang="en-US"/>
          </a:p>
        </p:txBody>
      </p:sp>
      <p:sp>
        <p:nvSpPr>
          <p:cNvPr id="11" name="Footer Placeholder 4"/>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4102430922"/>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Rectangle 4"/>
          <p:cNvSpPr/>
          <p:nvPr userDrawn="1"/>
        </p:nvSpPr>
        <p:spPr>
          <a:xfrm>
            <a:off x="10696575" y="9288463"/>
            <a:ext cx="2206625" cy="36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p>
        </p:txBody>
      </p:sp>
      <p:sp>
        <p:nvSpPr>
          <p:cNvPr id="6" name="Rectangle 5"/>
          <p:cNvSpPr/>
          <p:nvPr userDrawn="1"/>
        </p:nvSpPr>
        <p:spPr>
          <a:xfrm>
            <a:off x="206375" y="222250"/>
            <a:ext cx="12595225" cy="9328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solidFill>
                <a:srgbClr val="FFFFFF"/>
              </a:solidFill>
            </a:endParaRPr>
          </a:p>
        </p:txBody>
      </p:sp>
      <p:sp>
        <p:nvSpPr>
          <p:cNvPr id="7" name="TextBox 6"/>
          <p:cNvSpPr txBox="1"/>
          <p:nvPr userDrawn="1"/>
        </p:nvSpPr>
        <p:spPr>
          <a:xfrm>
            <a:off x="10798175" y="9178925"/>
            <a:ext cx="2003425" cy="255588"/>
          </a:xfrm>
          <a:prstGeom prst="rect">
            <a:avLst/>
          </a:prstGeom>
          <a:noFill/>
        </p:spPr>
        <p:txBody>
          <a:bodyPr>
            <a:spAutoFit/>
          </a:bodyPr>
          <a:lstStyle/>
          <a:p>
            <a:pPr algn="r">
              <a:defRPr/>
            </a:pPr>
            <a:r>
              <a:rPr lang="en-US" sz="1067" dirty="0">
                <a:cs typeface="Arial" pitchFamily="34" charset="0"/>
              </a:rPr>
              <a:t>© AstraZeneca 2019</a:t>
            </a:r>
          </a:p>
        </p:txBody>
      </p:sp>
      <p:sp>
        <p:nvSpPr>
          <p:cNvPr id="2" name="Title 1"/>
          <p:cNvSpPr>
            <a:spLocks noGrp="1"/>
          </p:cNvSpPr>
          <p:nvPr>
            <p:ph type="title"/>
          </p:nvPr>
        </p:nvSpPr>
        <p:spPr>
          <a:xfrm>
            <a:off x="508000" y="1842028"/>
            <a:ext cx="12009120" cy="1300480"/>
          </a:xfrm>
        </p:spPr>
        <p:txBody>
          <a:bodyPr/>
          <a:lstStyle>
            <a:lvl1pPr>
              <a:defRPr sz="384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508000" y="4886215"/>
            <a:ext cx="12009120" cy="2210816"/>
          </a:xfrm>
        </p:spPr>
        <p:txBody>
          <a:bodyPr>
            <a:noAutofit/>
          </a:bodyPr>
          <a:lstStyle>
            <a:lvl1pPr marL="0" indent="0">
              <a:buNone/>
              <a:defRPr sz="2560">
                <a:solidFill>
                  <a:schemeClr val="bg1"/>
                </a:solidFill>
              </a:defRPr>
            </a:lvl1pPr>
            <a:lvl2pPr marL="487695" indent="0">
              <a:buNone/>
              <a:defRPr sz="2133">
                <a:solidFill>
                  <a:schemeClr val="tx1">
                    <a:tint val="75000"/>
                  </a:schemeClr>
                </a:solidFill>
              </a:defRPr>
            </a:lvl2pPr>
            <a:lvl3pPr marL="975390" indent="0">
              <a:buNone/>
              <a:defRPr sz="1920">
                <a:solidFill>
                  <a:schemeClr val="tx1">
                    <a:tint val="75000"/>
                  </a:schemeClr>
                </a:solidFill>
              </a:defRPr>
            </a:lvl3pPr>
            <a:lvl4pPr marL="1463086" indent="0">
              <a:buNone/>
              <a:defRPr sz="1707">
                <a:solidFill>
                  <a:schemeClr val="tx1">
                    <a:tint val="75000"/>
                  </a:schemeClr>
                </a:solidFill>
              </a:defRPr>
            </a:lvl4pPr>
            <a:lvl5pPr marL="1950781" indent="0">
              <a:buNone/>
              <a:defRPr sz="1707">
                <a:solidFill>
                  <a:schemeClr val="tx1">
                    <a:tint val="75000"/>
                  </a:schemeClr>
                </a:solidFill>
              </a:defRPr>
            </a:lvl5pPr>
            <a:lvl6pPr marL="2438476" indent="0">
              <a:buNone/>
              <a:defRPr sz="1707">
                <a:solidFill>
                  <a:schemeClr val="tx1">
                    <a:tint val="75000"/>
                  </a:schemeClr>
                </a:solidFill>
              </a:defRPr>
            </a:lvl6pPr>
            <a:lvl7pPr marL="2926171" indent="0">
              <a:buNone/>
              <a:defRPr sz="1707">
                <a:solidFill>
                  <a:schemeClr val="tx1">
                    <a:tint val="75000"/>
                  </a:schemeClr>
                </a:solidFill>
              </a:defRPr>
            </a:lvl7pPr>
            <a:lvl8pPr marL="3413867" indent="0">
              <a:buNone/>
              <a:defRPr sz="1707">
                <a:solidFill>
                  <a:schemeClr val="tx1">
                    <a:tint val="75000"/>
                  </a:schemeClr>
                </a:solidFill>
              </a:defRPr>
            </a:lvl8pPr>
            <a:lvl9pPr marL="3901562" indent="0">
              <a:buNone/>
              <a:defRPr sz="1707">
                <a:solidFill>
                  <a:schemeClr val="tx1">
                    <a:tint val="75000"/>
                  </a:schemeClr>
                </a:solidFill>
              </a:defRPr>
            </a:lvl9pPr>
          </a:lstStyle>
          <a:p>
            <a:pPr lvl="0"/>
            <a:r>
              <a:rPr lang="en-US"/>
              <a:t>Click to edit Master text styles</a:t>
            </a:r>
          </a:p>
        </p:txBody>
      </p:sp>
      <p:sp>
        <p:nvSpPr>
          <p:cNvPr id="11" name="Text Placeholder 10"/>
          <p:cNvSpPr>
            <a:spLocks noGrp="1"/>
          </p:cNvSpPr>
          <p:nvPr>
            <p:ph type="body" sz="quarter" idx="12"/>
          </p:nvPr>
        </p:nvSpPr>
        <p:spPr>
          <a:xfrm>
            <a:off x="487680" y="8290561"/>
            <a:ext cx="10728960" cy="1259840"/>
          </a:xfrm>
        </p:spPr>
        <p:txBody>
          <a:bodyPr anchor="b"/>
          <a:lstStyle>
            <a:lvl1pPr marL="0" indent="0">
              <a:spcBef>
                <a:spcPts val="320"/>
              </a:spcBef>
              <a:buNone/>
              <a:defRPr sz="1067">
                <a:solidFill>
                  <a:schemeClr val="bg1"/>
                </a:solidFill>
              </a:defRPr>
            </a:lvl1pPr>
            <a:lvl2pPr marL="243848" indent="0">
              <a:buNone/>
              <a:defRPr>
                <a:solidFill>
                  <a:schemeClr val="bg1"/>
                </a:solidFill>
              </a:defRPr>
            </a:lvl2pPr>
            <a:lvl3pPr marL="487695" indent="0">
              <a:buNone/>
              <a:defRPr>
                <a:solidFill>
                  <a:schemeClr val="bg1"/>
                </a:solidFill>
              </a:defRPr>
            </a:lvl3pPr>
            <a:lvl4pPr marL="731543" indent="0">
              <a:buNone/>
              <a:defRPr>
                <a:solidFill>
                  <a:schemeClr val="bg1"/>
                </a:solidFill>
              </a:defRPr>
            </a:lvl4pPr>
            <a:lvl5pPr marL="975390" indent="0">
              <a:buNone/>
              <a:defRPr>
                <a:solidFill>
                  <a:schemeClr val="bg1"/>
                </a:solidFill>
              </a:defRPr>
            </a:lvl5pPr>
          </a:lstStyle>
          <a:p>
            <a:pPr lvl="0"/>
            <a:r>
              <a:rPr lang="en-US"/>
              <a:t>Click to edit Master text styles</a:t>
            </a:r>
          </a:p>
        </p:txBody>
      </p:sp>
      <p:sp>
        <p:nvSpPr>
          <p:cNvPr id="8" name="Date Placeholder 3"/>
          <p:cNvSpPr>
            <a:spLocks noGrp="1"/>
          </p:cNvSpPr>
          <p:nvPr>
            <p:ph type="dt" sz="half" idx="13"/>
          </p:nvPr>
        </p:nvSpPr>
        <p:spPr/>
        <p:txBody>
          <a:bodyPr/>
          <a:lstStyle>
            <a:lvl1pPr>
              <a:defRPr/>
            </a:lvl1pPr>
          </a:lstStyle>
          <a:p>
            <a:pPr>
              <a:defRPr/>
            </a:pPr>
            <a:fld id="{B217D809-D71B-46D9-A49F-9ECB78B7258C}" type="datetime1">
              <a:rPr lang="en-US"/>
              <a:pPr>
                <a:defRPr/>
              </a:pPr>
              <a:t>12/6/2019</a:t>
            </a:fld>
            <a:endParaRPr lang="en-US"/>
          </a:p>
        </p:txBody>
      </p:sp>
      <p:sp>
        <p:nvSpPr>
          <p:cNvPr id="9" name="Footer Placeholder 4"/>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4038577475"/>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87680" y="1788161"/>
            <a:ext cx="5933440" cy="650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583680" y="1788161"/>
            <a:ext cx="5933440" cy="650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3"/>
          </p:nvPr>
        </p:nvSpPr>
        <p:spPr>
          <a:xfrm>
            <a:off x="487680" y="8323072"/>
            <a:ext cx="10728960" cy="1430528"/>
          </a:xfrm>
        </p:spPr>
        <p:txBody>
          <a:bodyPr anchor="b"/>
          <a:lstStyle>
            <a:lvl1pPr marL="0" indent="0">
              <a:spcBef>
                <a:spcPts val="320"/>
              </a:spcBef>
              <a:buNone/>
              <a:defRPr sz="1067"/>
            </a:lvl1pPr>
            <a:lvl2pPr marL="243848" indent="0">
              <a:spcBef>
                <a:spcPts val="320"/>
              </a:spcBef>
              <a:buNone/>
              <a:defRPr/>
            </a:lvl2pPr>
            <a:lvl3pPr marL="487695" indent="0">
              <a:spcBef>
                <a:spcPts val="320"/>
              </a:spcBef>
              <a:buNone/>
              <a:defRPr/>
            </a:lvl3pPr>
            <a:lvl4pPr marL="731543" indent="0">
              <a:spcBef>
                <a:spcPts val="320"/>
              </a:spcBef>
              <a:buNone/>
              <a:defRPr/>
            </a:lvl4pPr>
            <a:lvl5pPr marL="975390" indent="0">
              <a:spcBef>
                <a:spcPts val="320"/>
              </a:spcBef>
              <a:buNone/>
              <a:defRPr/>
            </a:lvl5pPr>
          </a:lstStyle>
          <a:p>
            <a:pPr lvl="0"/>
            <a:r>
              <a:rPr lang="en-US"/>
              <a:t>Click to edit Master text styles</a:t>
            </a:r>
          </a:p>
        </p:txBody>
      </p:sp>
      <p:sp>
        <p:nvSpPr>
          <p:cNvPr id="6" name="Date Placeholder 3"/>
          <p:cNvSpPr>
            <a:spLocks noGrp="1"/>
          </p:cNvSpPr>
          <p:nvPr>
            <p:ph type="dt" sz="half" idx="14"/>
          </p:nvPr>
        </p:nvSpPr>
        <p:spPr/>
        <p:txBody>
          <a:bodyPr/>
          <a:lstStyle>
            <a:lvl1pPr>
              <a:defRPr/>
            </a:lvl1pPr>
          </a:lstStyle>
          <a:p>
            <a:pPr>
              <a:defRPr/>
            </a:pPr>
            <a:fld id="{30DC8398-1360-419B-A7A2-EB4F1FE06CC1}" type="datetime1">
              <a:rPr lang="en-US"/>
              <a:pPr>
                <a:defRPr/>
              </a:pPr>
              <a:t>12/6/2019</a:t>
            </a:fld>
            <a:endParaRPr lang="en-US"/>
          </a:p>
        </p:txBody>
      </p:sp>
      <p:sp>
        <p:nvSpPr>
          <p:cNvPr id="7" name="Footer Placeholder 4"/>
          <p:cNvSpPr>
            <a:spLocks noGrp="1"/>
          </p:cNvSpPr>
          <p:nvPr>
            <p:ph type="ftr" sz="quarter" idx="15"/>
          </p:nvPr>
        </p:nvSpPr>
        <p:spPr/>
        <p:txBody>
          <a:bodyPr/>
          <a:lstStyle>
            <a:lvl1pPr>
              <a:defRPr/>
            </a:lvl1pPr>
          </a:lstStyle>
          <a:p>
            <a:pPr>
              <a:defRPr/>
            </a:pPr>
            <a:endParaRPr lang="en-US"/>
          </a:p>
        </p:txBody>
      </p:sp>
      <p:sp>
        <p:nvSpPr>
          <p:cNvPr id="8" name="Slide Number Placeholder 5"/>
          <p:cNvSpPr>
            <a:spLocks noGrp="1"/>
          </p:cNvSpPr>
          <p:nvPr>
            <p:ph type="sldNum" sz="quarter" idx="16"/>
          </p:nvPr>
        </p:nvSpPr>
        <p:spPr/>
        <p:txBody>
          <a:bodyPr/>
          <a:lstStyle>
            <a:lvl1pPr>
              <a:defRPr/>
            </a:lvl1pPr>
          </a:lstStyle>
          <a:p>
            <a:pPr>
              <a:defRPr/>
            </a:pPr>
            <a:fld id="{6FAA7E82-4637-4742-88B2-F95AB7B727F8}" type="slidenum">
              <a:rPr lang="en-US" altLang="en-US"/>
              <a:pPr>
                <a:defRPr/>
              </a:pPr>
              <a:t>‹#›</a:t>
            </a:fld>
            <a:endParaRPr lang="en-US" altLang="en-US"/>
          </a:p>
        </p:txBody>
      </p:sp>
    </p:spTree>
    <p:extLst>
      <p:ext uri="{BB962C8B-B14F-4D97-AF65-F5344CB8AC3E}">
        <p14:creationId xmlns:p14="http://schemas.microsoft.com/office/powerpoint/2010/main" val="2133306245"/>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728" y="325121"/>
            <a:ext cx="12008391" cy="11379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508728" y="1812999"/>
            <a:ext cx="5888686" cy="780288"/>
          </a:xfrm>
        </p:spPr>
        <p:txBody>
          <a:bodyPr anchor="b"/>
          <a:lstStyle>
            <a:lvl1pPr marL="0" indent="0">
              <a:buNone/>
              <a:defRPr sz="2133"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en-US" dirty="0"/>
              <a:t>Click to edit Master text styles</a:t>
            </a:r>
          </a:p>
        </p:txBody>
      </p:sp>
      <p:sp>
        <p:nvSpPr>
          <p:cNvPr id="4" name="Content Placeholder 3"/>
          <p:cNvSpPr>
            <a:spLocks noGrp="1"/>
          </p:cNvSpPr>
          <p:nvPr>
            <p:ph sz="half" idx="2"/>
          </p:nvPr>
        </p:nvSpPr>
        <p:spPr>
          <a:xfrm>
            <a:off x="508728" y="2593289"/>
            <a:ext cx="5888686" cy="56972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583679" y="1812999"/>
            <a:ext cx="5933439" cy="780288"/>
          </a:xfrm>
        </p:spPr>
        <p:txBody>
          <a:bodyPr anchor="b"/>
          <a:lstStyle>
            <a:lvl1pPr marL="0" indent="0">
              <a:buNone/>
              <a:defRPr sz="2133"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en-US" dirty="0"/>
              <a:t>Click to edit Master text styles</a:t>
            </a:r>
          </a:p>
        </p:txBody>
      </p:sp>
      <p:sp>
        <p:nvSpPr>
          <p:cNvPr id="6" name="Content Placeholder 5"/>
          <p:cNvSpPr>
            <a:spLocks noGrp="1"/>
          </p:cNvSpPr>
          <p:nvPr>
            <p:ph sz="quarter" idx="4"/>
          </p:nvPr>
        </p:nvSpPr>
        <p:spPr>
          <a:xfrm>
            <a:off x="6583680" y="2593289"/>
            <a:ext cx="5933438" cy="56972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3"/>
          </p:nvPr>
        </p:nvSpPr>
        <p:spPr>
          <a:xfrm>
            <a:off x="508727" y="8323072"/>
            <a:ext cx="10707911" cy="1430528"/>
          </a:xfrm>
        </p:spPr>
        <p:txBody>
          <a:bodyPr anchor="b">
            <a:noAutofit/>
          </a:bodyPr>
          <a:lstStyle>
            <a:lvl1pPr marL="0" indent="0">
              <a:spcBef>
                <a:spcPts val="320"/>
              </a:spcBef>
              <a:buNone/>
              <a:defRPr sz="1067"/>
            </a:lvl1pPr>
            <a:lvl2pPr marL="243848" indent="0">
              <a:spcBef>
                <a:spcPts val="320"/>
              </a:spcBef>
              <a:buNone/>
              <a:defRPr sz="1067"/>
            </a:lvl2pPr>
            <a:lvl3pPr marL="487695" indent="0">
              <a:spcBef>
                <a:spcPts val="320"/>
              </a:spcBef>
              <a:buNone/>
              <a:defRPr sz="1067"/>
            </a:lvl3pPr>
            <a:lvl4pPr marL="731543" indent="0">
              <a:spcBef>
                <a:spcPts val="320"/>
              </a:spcBef>
              <a:buNone/>
              <a:defRPr sz="1067"/>
            </a:lvl4pPr>
            <a:lvl5pPr marL="975390" indent="0">
              <a:spcBef>
                <a:spcPts val="320"/>
              </a:spcBef>
              <a:buNone/>
              <a:defRPr sz="1067"/>
            </a:lvl5pPr>
          </a:lstStyle>
          <a:p>
            <a:pPr lvl="0"/>
            <a:r>
              <a:rPr lang="en-US"/>
              <a:t>Click to edit Master text styles</a:t>
            </a:r>
          </a:p>
        </p:txBody>
      </p:sp>
      <p:sp>
        <p:nvSpPr>
          <p:cNvPr id="8" name="Date Placeholder 3"/>
          <p:cNvSpPr>
            <a:spLocks noGrp="1"/>
          </p:cNvSpPr>
          <p:nvPr>
            <p:ph type="dt" sz="half" idx="14"/>
          </p:nvPr>
        </p:nvSpPr>
        <p:spPr/>
        <p:txBody>
          <a:bodyPr/>
          <a:lstStyle>
            <a:lvl1pPr>
              <a:defRPr/>
            </a:lvl1pPr>
          </a:lstStyle>
          <a:p>
            <a:pPr>
              <a:defRPr/>
            </a:pPr>
            <a:fld id="{30DC8398-1360-419B-A7A2-EB4F1FE06CC1}" type="datetime1">
              <a:rPr lang="en-US"/>
              <a:pPr>
                <a:defRPr/>
              </a:pPr>
              <a:t>12/6/2019</a:t>
            </a:fld>
            <a:endParaRPr lang="en-US"/>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p:txBody>
          <a:bodyPr/>
          <a:lstStyle>
            <a:lvl1pPr>
              <a:defRPr/>
            </a:lvl1pPr>
          </a:lstStyle>
          <a:p>
            <a:pPr>
              <a:defRPr/>
            </a:pPr>
            <a:fld id="{64EFC26D-DFAA-416A-841F-68BF7C8963B8}" type="slidenum">
              <a:rPr lang="en-US" altLang="en-US"/>
              <a:pPr>
                <a:defRPr/>
              </a:pPr>
              <a:t>‹#›</a:t>
            </a:fld>
            <a:endParaRPr lang="en-US" altLang="en-US"/>
          </a:p>
        </p:txBody>
      </p:sp>
    </p:spTree>
    <p:extLst>
      <p:ext uri="{BB962C8B-B14F-4D97-AF65-F5344CB8AC3E}">
        <p14:creationId xmlns:p14="http://schemas.microsoft.com/office/powerpoint/2010/main" val="913536266"/>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87680" y="1826320"/>
            <a:ext cx="12029440" cy="58320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7"/>
          <p:cNvSpPr>
            <a:spLocks noGrp="1"/>
          </p:cNvSpPr>
          <p:nvPr>
            <p:ph type="body" sz="quarter" idx="13"/>
          </p:nvPr>
        </p:nvSpPr>
        <p:spPr>
          <a:xfrm>
            <a:off x="487680" y="8323072"/>
            <a:ext cx="10728960" cy="1430528"/>
          </a:xfrm>
        </p:spPr>
        <p:txBody>
          <a:bodyPr anchor="b"/>
          <a:lstStyle>
            <a:lvl1pPr marL="0" indent="0">
              <a:spcBef>
                <a:spcPts val="320"/>
              </a:spcBef>
              <a:buNone/>
              <a:defRPr sz="1067">
                <a:solidFill>
                  <a:schemeClr val="tx1"/>
                </a:solidFill>
              </a:defRPr>
            </a:lvl1pPr>
            <a:lvl2pPr marL="243848" indent="0">
              <a:buNone/>
              <a:defRPr>
                <a:solidFill>
                  <a:schemeClr val="tx1"/>
                </a:solidFill>
              </a:defRPr>
            </a:lvl2pPr>
            <a:lvl3pPr marL="487695" indent="0">
              <a:buNone/>
              <a:defRPr>
                <a:solidFill>
                  <a:schemeClr val="tx1"/>
                </a:solidFill>
              </a:defRPr>
            </a:lvl3pPr>
            <a:lvl4pPr marL="731543" indent="0">
              <a:buNone/>
              <a:defRPr>
                <a:solidFill>
                  <a:schemeClr val="tx1"/>
                </a:solidFill>
              </a:defRPr>
            </a:lvl4pPr>
            <a:lvl5pPr marL="975390" indent="0">
              <a:buNone/>
              <a:defRPr>
                <a:solidFill>
                  <a:schemeClr val="tx1"/>
                </a:solidFill>
              </a:defRPr>
            </a:lvl5pPr>
          </a:lstStyle>
          <a:p>
            <a:pPr lvl="0"/>
            <a:r>
              <a:rPr lang="en-US"/>
              <a:t>Click to edit Master text styles</a:t>
            </a:r>
          </a:p>
        </p:txBody>
      </p:sp>
      <p:sp>
        <p:nvSpPr>
          <p:cNvPr id="9" name="Text Placeholder 8"/>
          <p:cNvSpPr>
            <a:spLocks noGrp="1"/>
          </p:cNvSpPr>
          <p:nvPr>
            <p:ph type="body" sz="quarter" idx="14"/>
          </p:nvPr>
        </p:nvSpPr>
        <p:spPr>
          <a:xfrm>
            <a:off x="1393374" y="7855935"/>
            <a:ext cx="10241280" cy="396350"/>
          </a:xfrm>
          <a:prstGeom prst="roundRect">
            <a:avLst/>
          </a:prstGeom>
          <a:solidFill>
            <a:schemeClr val="accent2"/>
          </a:solidFill>
        </p:spPr>
        <p:txBody>
          <a:bodyPr anchor="b">
            <a:spAutoFit/>
          </a:bodyPr>
          <a:lstStyle>
            <a:lvl1pPr marL="0" indent="0" algn="ctr">
              <a:buNone/>
              <a:defRPr sz="1920" b="1">
                <a:solidFill>
                  <a:schemeClr val="bg1"/>
                </a:solidFill>
              </a:defRPr>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6" name="Date Placeholder 3"/>
          <p:cNvSpPr>
            <a:spLocks noGrp="1"/>
          </p:cNvSpPr>
          <p:nvPr>
            <p:ph type="dt" sz="half" idx="15"/>
          </p:nvPr>
        </p:nvSpPr>
        <p:spPr/>
        <p:txBody>
          <a:bodyPr/>
          <a:lstStyle>
            <a:lvl1pPr>
              <a:defRPr/>
            </a:lvl1pPr>
          </a:lstStyle>
          <a:p>
            <a:pPr>
              <a:defRPr/>
            </a:pPr>
            <a:fld id="{30DC8398-1360-419B-A7A2-EB4F1FE06CC1}" type="datetime1">
              <a:rPr lang="en-US"/>
              <a:pPr>
                <a:defRPr/>
              </a:pPr>
              <a:t>12/6/2019</a:t>
            </a:fld>
            <a:endParaRPr lang="en-US"/>
          </a:p>
        </p:txBody>
      </p:sp>
      <p:sp>
        <p:nvSpPr>
          <p:cNvPr id="7"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3547F18A-79E4-48CB-9228-A8CC2AB3100A}" type="slidenum">
              <a:rPr lang="en-US" altLang="en-US"/>
              <a:pPr>
                <a:defRPr/>
              </a:pPr>
              <a:t>‹#›</a:t>
            </a:fld>
            <a:endParaRPr lang="en-US" altLang="en-US"/>
          </a:p>
        </p:txBody>
      </p:sp>
    </p:spTree>
    <p:extLst>
      <p:ext uri="{BB962C8B-B14F-4D97-AF65-F5344CB8AC3E}">
        <p14:creationId xmlns:p14="http://schemas.microsoft.com/office/powerpoint/2010/main" val="4232247476"/>
      </p:ext>
    </p:extLst>
  </p:cSld>
  <p:clrMapOvr>
    <a:masterClrMapping/>
  </p:clrMapOvr>
  <p:transition>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Only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487680" y="8290560"/>
            <a:ext cx="10728960" cy="1463040"/>
          </a:xfrm>
        </p:spPr>
        <p:txBody>
          <a:bodyPr anchor="b">
            <a:noAutofit/>
          </a:bodyPr>
          <a:lstStyle>
            <a:lvl1pPr marL="0" indent="0">
              <a:spcBef>
                <a:spcPts val="320"/>
              </a:spcBef>
              <a:buNone/>
              <a:defRPr sz="1067"/>
            </a:lvl1pPr>
            <a:lvl2pPr marL="243848" indent="0">
              <a:spcBef>
                <a:spcPts val="320"/>
              </a:spcBef>
              <a:buNone/>
              <a:defRPr sz="1067"/>
            </a:lvl2pPr>
            <a:lvl3pPr marL="487695" indent="0">
              <a:spcBef>
                <a:spcPts val="320"/>
              </a:spcBef>
              <a:buNone/>
              <a:defRPr sz="1067"/>
            </a:lvl3pPr>
            <a:lvl4pPr marL="731543" indent="0">
              <a:spcBef>
                <a:spcPts val="320"/>
              </a:spcBef>
              <a:buNone/>
              <a:defRPr sz="1067"/>
            </a:lvl4pPr>
            <a:lvl5pPr marL="975390" indent="0">
              <a:spcBef>
                <a:spcPts val="320"/>
              </a:spcBef>
              <a:buNone/>
              <a:defRPr sz="1067"/>
            </a:lvl5pPr>
          </a:lstStyle>
          <a:p>
            <a:pPr lvl="0"/>
            <a:r>
              <a:rPr lang="en-US"/>
              <a:t>Click to edit Master text styles</a:t>
            </a:r>
          </a:p>
        </p:txBody>
      </p:sp>
      <p:sp>
        <p:nvSpPr>
          <p:cNvPr id="8" name="Text Placeholder 7"/>
          <p:cNvSpPr>
            <a:spLocks noGrp="1"/>
          </p:cNvSpPr>
          <p:nvPr>
            <p:ph type="body" sz="quarter" idx="14"/>
          </p:nvPr>
        </p:nvSpPr>
        <p:spPr>
          <a:xfrm>
            <a:off x="1385634" y="7862062"/>
            <a:ext cx="10241280" cy="396350"/>
          </a:xfrm>
          <a:prstGeom prst="roundRect">
            <a:avLst/>
          </a:prstGeom>
          <a:solidFill>
            <a:schemeClr val="accent2"/>
          </a:solidFill>
        </p:spPr>
        <p:txBody>
          <a:bodyPr anchor="b">
            <a:spAutoFit/>
          </a:bodyPr>
          <a:lstStyle>
            <a:lvl1pPr marL="0" indent="0" algn="ctr">
              <a:buNone/>
              <a:defRPr sz="1920" b="1">
                <a:solidFill>
                  <a:schemeClr val="bg1"/>
                </a:solidFill>
              </a:defRPr>
            </a:lvl1pPr>
            <a:lvl2pPr marL="243848" indent="0" algn="ctr">
              <a:buNone/>
              <a:defRPr b="1">
                <a:solidFill>
                  <a:schemeClr val="bg1"/>
                </a:solidFill>
              </a:defRPr>
            </a:lvl2pPr>
            <a:lvl3pPr marL="487695" indent="0" algn="ctr">
              <a:buNone/>
              <a:defRPr b="1">
                <a:solidFill>
                  <a:schemeClr val="bg1"/>
                </a:solidFill>
              </a:defRPr>
            </a:lvl3pPr>
            <a:lvl4pPr marL="731543" indent="0" algn="ctr">
              <a:buNone/>
              <a:defRPr b="1">
                <a:solidFill>
                  <a:schemeClr val="bg1"/>
                </a:solidFill>
              </a:defRPr>
            </a:lvl4pPr>
            <a:lvl5pPr marL="975390" indent="0" algn="ctr">
              <a:buNone/>
              <a:defRPr b="1">
                <a:solidFill>
                  <a:schemeClr val="bg1"/>
                </a:solidFill>
              </a:defRPr>
            </a:lvl5pPr>
          </a:lstStyle>
          <a:p>
            <a:pPr lvl="0"/>
            <a:r>
              <a:rPr lang="en-US"/>
              <a:t>Click to edit Master text styles</a:t>
            </a:r>
          </a:p>
        </p:txBody>
      </p:sp>
      <p:sp>
        <p:nvSpPr>
          <p:cNvPr id="5" name="Date Placeholder 3"/>
          <p:cNvSpPr>
            <a:spLocks noGrp="1"/>
          </p:cNvSpPr>
          <p:nvPr>
            <p:ph type="dt" sz="half" idx="15"/>
          </p:nvPr>
        </p:nvSpPr>
        <p:spPr/>
        <p:txBody>
          <a:bodyPr/>
          <a:lstStyle>
            <a:lvl1pPr>
              <a:defRPr/>
            </a:lvl1pPr>
          </a:lstStyle>
          <a:p>
            <a:pPr>
              <a:defRPr/>
            </a:pPr>
            <a:fld id="{30DC8398-1360-419B-A7A2-EB4F1FE06CC1}" type="datetime1">
              <a:rPr lang="en-US"/>
              <a:pPr>
                <a:defRPr/>
              </a:pPr>
              <a:t>12/6/2019</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9" name="Slide Number Placeholder 5"/>
          <p:cNvSpPr>
            <a:spLocks noGrp="1"/>
          </p:cNvSpPr>
          <p:nvPr>
            <p:ph type="sldNum" sz="quarter" idx="17"/>
          </p:nvPr>
        </p:nvSpPr>
        <p:spPr/>
        <p:txBody>
          <a:bodyPr/>
          <a:lstStyle>
            <a:lvl1pPr>
              <a:defRPr/>
            </a:lvl1pPr>
          </a:lstStyle>
          <a:p>
            <a:pPr>
              <a:defRPr/>
            </a:pPr>
            <a:fld id="{E4208238-D1CC-4057-B657-2AEA9A3A00E8}" type="slidenum">
              <a:rPr lang="en-US" altLang="en-US"/>
              <a:pPr>
                <a:defRPr/>
              </a:pPr>
              <a:t>‹#›</a:t>
            </a:fld>
            <a:endParaRPr lang="en-US" altLang="en-US"/>
          </a:p>
        </p:txBody>
      </p:sp>
    </p:spTree>
    <p:extLst>
      <p:ext uri="{BB962C8B-B14F-4D97-AF65-F5344CB8AC3E}">
        <p14:creationId xmlns:p14="http://schemas.microsoft.com/office/powerpoint/2010/main" val="1189078794"/>
      </p:ext>
    </p:extLst>
  </p:cSld>
  <p:clrMapOvr>
    <a:masterClrMapping/>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Content No Line">
    <p:spTree>
      <p:nvGrpSpPr>
        <p:cNvPr id="1" name=""/>
        <p:cNvGrpSpPr/>
        <p:nvPr/>
      </p:nvGrpSpPr>
      <p:grpSpPr>
        <a:xfrm>
          <a:off x="0" y="0"/>
          <a:ext cx="0" cy="0"/>
          <a:chOff x="0" y="0"/>
          <a:chExt cx="0" cy="0"/>
        </a:xfrm>
      </p:grpSpPr>
      <p:sp>
        <p:nvSpPr>
          <p:cNvPr id="4" name="Rectangle 3"/>
          <p:cNvSpPr/>
          <p:nvPr userDrawn="1"/>
        </p:nvSpPr>
        <p:spPr>
          <a:xfrm>
            <a:off x="11217275" y="9234488"/>
            <a:ext cx="1714500" cy="471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p>
        </p:txBody>
      </p:sp>
      <p:sp>
        <p:nvSpPr>
          <p:cNvPr id="5" name="Rectangle 4"/>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p>
        </p:txBody>
      </p:sp>
      <p:sp>
        <p:nvSpPr>
          <p:cNvPr id="8" name="Text Placeholder 7"/>
          <p:cNvSpPr>
            <a:spLocks noGrp="1"/>
          </p:cNvSpPr>
          <p:nvPr>
            <p:ph type="body" sz="quarter" idx="13"/>
          </p:nvPr>
        </p:nvSpPr>
        <p:spPr>
          <a:xfrm>
            <a:off x="487680" y="8323072"/>
            <a:ext cx="10728960" cy="1430528"/>
          </a:xfrm>
        </p:spPr>
        <p:txBody>
          <a:bodyPr anchor="b"/>
          <a:lstStyle>
            <a:lvl1pPr marL="0" indent="0">
              <a:spcBef>
                <a:spcPts val="320"/>
              </a:spcBef>
              <a:buNone/>
              <a:defRPr sz="1067">
                <a:solidFill>
                  <a:schemeClr val="tx1"/>
                </a:solidFill>
              </a:defRPr>
            </a:lvl1pPr>
            <a:lvl2pPr marL="243848" indent="0">
              <a:buNone/>
              <a:defRPr>
                <a:solidFill>
                  <a:schemeClr val="tx1"/>
                </a:solidFill>
              </a:defRPr>
            </a:lvl2pPr>
            <a:lvl3pPr marL="487695" indent="0">
              <a:buNone/>
              <a:defRPr>
                <a:solidFill>
                  <a:schemeClr val="tx1"/>
                </a:solidFill>
              </a:defRPr>
            </a:lvl3pPr>
            <a:lvl4pPr marL="731543" indent="0">
              <a:buNone/>
              <a:defRPr>
                <a:solidFill>
                  <a:schemeClr val="tx1"/>
                </a:solidFill>
              </a:defRPr>
            </a:lvl4pPr>
            <a:lvl5pPr marL="975390" indent="0">
              <a:buNone/>
              <a:defRPr>
                <a:solidFill>
                  <a:schemeClr val="tx1"/>
                </a:solidFill>
              </a:defRPr>
            </a:lvl5pPr>
          </a:lstStyle>
          <a:p>
            <a:pPr lvl="0"/>
            <a:r>
              <a:rPr lang="en-US"/>
              <a:t>Click to edit Master text styles</a:t>
            </a:r>
          </a:p>
        </p:txBody>
      </p:sp>
      <p:sp>
        <p:nvSpPr>
          <p:cNvPr id="3" name="Content Placeholder 2"/>
          <p:cNvSpPr>
            <a:spLocks noGrp="1"/>
          </p:cNvSpPr>
          <p:nvPr>
            <p:ph idx="1"/>
          </p:nvPr>
        </p:nvSpPr>
        <p:spPr>
          <a:xfrm>
            <a:off x="487680" y="1463041"/>
            <a:ext cx="12029440" cy="682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4"/>
          </p:nvPr>
        </p:nvSpPr>
        <p:spPr/>
        <p:txBody>
          <a:bodyPr/>
          <a:lstStyle>
            <a:lvl1pPr>
              <a:defRPr/>
            </a:lvl1pPr>
          </a:lstStyle>
          <a:p>
            <a:pPr>
              <a:defRPr/>
            </a:pPr>
            <a:fld id="{03701BD9-C6C7-4D95-900B-47F5F77A2161}" type="datetime1">
              <a:rPr lang="en-US"/>
              <a:pPr>
                <a:defRPr/>
              </a:pPr>
              <a:t>12/6/2019</a:t>
            </a:fld>
            <a:endParaRPr lang="en-US"/>
          </a:p>
        </p:txBody>
      </p:sp>
      <p:sp>
        <p:nvSpPr>
          <p:cNvPr id="7"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E8559E3F-A1C8-4D89-B92D-B92D95242AF2}" type="slidenum">
              <a:rPr lang="en-US" altLang="en-US"/>
              <a:pPr>
                <a:defRPr/>
              </a:pPr>
              <a:t>‹#›</a:t>
            </a:fld>
            <a:endParaRPr lang="en-US" altLang="en-US"/>
          </a:p>
        </p:txBody>
      </p:sp>
    </p:spTree>
    <p:extLst>
      <p:ext uri="{BB962C8B-B14F-4D97-AF65-F5344CB8AC3E}">
        <p14:creationId xmlns:p14="http://schemas.microsoft.com/office/powerpoint/2010/main" val="1418052319"/>
      </p:ext>
    </p:extLst>
  </p:cSld>
  <p:clrMapOvr>
    <a:masterClrMapping/>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4" name="Rectangle 3"/>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p>
        </p:txBody>
      </p:sp>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487680" y="8323072"/>
            <a:ext cx="10728960" cy="1430528"/>
          </a:xfrm>
        </p:spPr>
        <p:txBody>
          <a:bodyPr anchor="b">
            <a:noAutofit/>
          </a:bodyPr>
          <a:lstStyle>
            <a:lvl1pPr marL="0" indent="0">
              <a:spcBef>
                <a:spcPts val="320"/>
              </a:spcBef>
              <a:buNone/>
              <a:defRPr sz="1067"/>
            </a:lvl1pPr>
            <a:lvl2pPr marL="243848" indent="0">
              <a:spcBef>
                <a:spcPts val="320"/>
              </a:spcBef>
              <a:buNone/>
              <a:defRPr sz="1067"/>
            </a:lvl2pPr>
            <a:lvl3pPr marL="487695" indent="0">
              <a:spcBef>
                <a:spcPts val="320"/>
              </a:spcBef>
              <a:buNone/>
              <a:defRPr sz="1067"/>
            </a:lvl3pPr>
            <a:lvl4pPr marL="731543" indent="0">
              <a:spcBef>
                <a:spcPts val="320"/>
              </a:spcBef>
              <a:buNone/>
              <a:defRPr sz="1067"/>
            </a:lvl4pPr>
            <a:lvl5pPr marL="975390" indent="0">
              <a:spcBef>
                <a:spcPts val="320"/>
              </a:spcBef>
              <a:buNone/>
              <a:defRPr sz="1067"/>
            </a:lvl5pPr>
          </a:lstStyle>
          <a:p>
            <a:pPr lvl="0"/>
            <a:r>
              <a:rPr lang="en-US"/>
              <a:t>Click to edit Master text styles</a:t>
            </a:r>
          </a:p>
        </p:txBody>
      </p:sp>
      <p:sp>
        <p:nvSpPr>
          <p:cNvPr id="5" name="Date Placeholder 2"/>
          <p:cNvSpPr>
            <a:spLocks noGrp="1"/>
          </p:cNvSpPr>
          <p:nvPr>
            <p:ph type="dt" sz="half" idx="14"/>
          </p:nvPr>
        </p:nvSpPr>
        <p:spPr/>
        <p:txBody>
          <a:bodyPr/>
          <a:lstStyle>
            <a:lvl1pPr>
              <a:defRPr/>
            </a:lvl1pPr>
          </a:lstStyle>
          <a:p>
            <a:pPr>
              <a:defRPr/>
            </a:pPr>
            <a:fld id="{A28455C2-EDB9-47CF-9366-FDE32091D4C6}" type="datetime1">
              <a:rPr lang="en-US"/>
              <a:pPr>
                <a:defRPr/>
              </a:pPr>
              <a:t>12/6/2019</a:t>
            </a:fld>
            <a:endParaRPr lang="en-US"/>
          </a:p>
        </p:txBody>
      </p:sp>
      <p:sp>
        <p:nvSpPr>
          <p:cNvPr id="6" name="Footer Placeholder 3"/>
          <p:cNvSpPr>
            <a:spLocks noGrp="1"/>
          </p:cNvSpPr>
          <p:nvPr>
            <p:ph type="ftr" sz="quarter" idx="15"/>
          </p:nvPr>
        </p:nvSpPr>
        <p:spPr/>
        <p:txBody>
          <a:bodyPr/>
          <a:lstStyle>
            <a:lvl1pPr>
              <a:defRPr/>
            </a:lvl1pPr>
          </a:lstStyle>
          <a:p>
            <a:pPr>
              <a:defRPr/>
            </a:pPr>
            <a:endParaRPr lang="en-US"/>
          </a:p>
        </p:txBody>
      </p:sp>
      <p:sp>
        <p:nvSpPr>
          <p:cNvPr id="8" name="Slide Number Placeholder 4"/>
          <p:cNvSpPr>
            <a:spLocks noGrp="1"/>
          </p:cNvSpPr>
          <p:nvPr>
            <p:ph type="sldNum" sz="quarter" idx="16"/>
          </p:nvPr>
        </p:nvSpPr>
        <p:spPr/>
        <p:txBody>
          <a:bodyPr/>
          <a:lstStyle>
            <a:lvl1pPr>
              <a:defRPr/>
            </a:lvl1pPr>
          </a:lstStyle>
          <a:p>
            <a:pPr>
              <a:defRPr/>
            </a:pPr>
            <a:fld id="{426BDCB8-7831-4A79-A9AC-F84878CA2AAF}" type="slidenum">
              <a:rPr lang="en-US" altLang="en-US"/>
              <a:pPr>
                <a:defRPr/>
              </a:pPr>
              <a:t>‹#›</a:t>
            </a:fld>
            <a:endParaRPr lang="en-US" altLang="en-US"/>
          </a:p>
        </p:txBody>
      </p:sp>
    </p:spTree>
    <p:extLst>
      <p:ext uri="{BB962C8B-B14F-4D97-AF65-F5344CB8AC3E}">
        <p14:creationId xmlns:p14="http://schemas.microsoft.com/office/powerpoint/2010/main" val="93186434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977949189"/>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206375" y="1463675"/>
            <a:ext cx="12798425"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p>
        </p:txBody>
      </p:sp>
      <p:sp>
        <p:nvSpPr>
          <p:cNvPr id="6" name="Text Placeholder 5"/>
          <p:cNvSpPr>
            <a:spLocks noGrp="1"/>
          </p:cNvSpPr>
          <p:nvPr>
            <p:ph type="body" sz="quarter" idx="13"/>
          </p:nvPr>
        </p:nvSpPr>
        <p:spPr>
          <a:xfrm>
            <a:off x="518643" y="8323072"/>
            <a:ext cx="10728959" cy="1430528"/>
          </a:xfrm>
        </p:spPr>
        <p:txBody>
          <a:bodyPr anchor="b">
            <a:noAutofit/>
          </a:bodyPr>
          <a:lstStyle>
            <a:lvl1pPr marL="0" indent="0">
              <a:spcBef>
                <a:spcPts val="320"/>
              </a:spcBef>
              <a:buNone/>
              <a:defRPr sz="1067"/>
            </a:lvl1pPr>
            <a:lvl2pPr marL="243848" indent="0">
              <a:spcBef>
                <a:spcPts val="320"/>
              </a:spcBef>
              <a:buNone/>
              <a:defRPr sz="1067"/>
            </a:lvl2pPr>
            <a:lvl3pPr marL="487695" indent="0">
              <a:spcBef>
                <a:spcPts val="320"/>
              </a:spcBef>
              <a:buNone/>
              <a:defRPr sz="1067"/>
            </a:lvl3pPr>
            <a:lvl4pPr marL="731543" indent="0">
              <a:spcBef>
                <a:spcPts val="320"/>
              </a:spcBef>
              <a:buNone/>
              <a:defRPr sz="1067"/>
            </a:lvl4pPr>
            <a:lvl5pPr marL="975390" indent="0">
              <a:spcBef>
                <a:spcPts val="320"/>
              </a:spcBef>
              <a:buNone/>
              <a:defRPr sz="1067"/>
            </a:lvl5pPr>
          </a:lstStyle>
          <a:p>
            <a:pPr lvl="0"/>
            <a:r>
              <a:rPr lang="en-US"/>
              <a:t>Click to edit Master text styles</a:t>
            </a:r>
          </a:p>
        </p:txBody>
      </p:sp>
      <p:sp>
        <p:nvSpPr>
          <p:cNvPr id="4" name="Date Placeholder 1"/>
          <p:cNvSpPr>
            <a:spLocks noGrp="1"/>
          </p:cNvSpPr>
          <p:nvPr>
            <p:ph type="dt" sz="half" idx="14"/>
          </p:nvPr>
        </p:nvSpPr>
        <p:spPr/>
        <p:txBody>
          <a:bodyPr/>
          <a:lstStyle>
            <a:lvl1pPr>
              <a:defRPr/>
            </a:lvl1pPr>
          </a:lstStyle>
          <a:p>
            <a:pPr>
              <a:defRPr/>
            </a:pPr>
            <a:fld id="{408FCA80-FC87-4210-AF18-6E469E01E990}" type="datetime1">
              <a:rPr lang="en-US"/>
              <a:pPr>
                <a:defRPr/>
              </a:pPr>
              <a:t>12/6/2019</a:t>
            </a:fld>
            <a:endParaRPr lang="en-US"/>
          </a:p>
        </p:txBody>
      </p:sp>
      <p:sp>
        <p:nvSpPr>
          <p:cNvPr id="5" name="Footer Placeholder 2"/>
          <p:cNvSpPr>
            <a:spLocks noGrp="1"/>
          </p:cNvSpPr>
          <p:nvPr>
            <p:ph type="ftr" sz="quarter" idx="15"/>
          </p:nvPr>
        </p:nvSpPr>
        <p:spPr/>
        <p:txBody>
          <a:bodyPr/>
          <a:lstStyle>
            <a:lvl1pPr>
              <a:defRPr/>
            </a:lvl1pPr>
          </a:lstStyle>
          <a:p>
            <a:pPr>
              <a:defRPr/>
            </a:pPr>
            <a:endParaRPr lang="en-US"/>
          </a:p>
        </p:txBody>
      </p:sp>
      <p:sp>
        <p:nvSpPr>
          <p:cNvPr id="7" name="Slide Number Placeholder 3"/>
          <p:cNvSpPr>
            <a:spLocks noGrp="1"/>
          </p:cNvSpPr>
          <p:nvPr>
            <p:ph type="sldNum" sz="quarter" idx="16"/>
          </p:nvPr>
        </p:nvSpPr>
        <p:spPr/>
        <p:txBody>
          <a:bodyPr/>
          <a:lstStyle>
            <a:lvl1pPr>
              <a:defRPr/>
            </a:lvl1pPr>
          </a:lstStyle>
          <a:p>
            <a:pPr>
              <a:defRPr/>
            </a:pPr>
            <a:fld id="{9FE43F6A-2B99-4947-B4D3-1AD4586CF1E2}" type="slidenum">
              <a:rPr lang="en-US" altLang="en-US"/>
              <a:pPr>
                <a:defRPr/>
              </a:pPr>
              <a:t>‹#›</a:t>
            </a:fld>
            <a:endParaRPr lang="en-US" altLang="en-US"/>
          </a:p>
        </p:txBody>
      </p:sp>
    </p:spTree>
    <p:extLst>
      <p:ext uri="{BB962C8B-B14F-4D97-AF65-F5344CB8AC3E}">
        <p14:creationId xmlns:p14="http://schemas.microsoft.com/office/powerpoint/2010/main" val="3095481170"/>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487680" y="1553672"/>
            <a:ext cx="12029440" cy="67368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p:cNvSpPr>
            <a:spLocks noGrp="1"/>
          </p:cNvSpPr>
          <p:nvPr>
            <p:ph type="dt" sz="half" idx="14"/>
          </p:nvPr>
        </p:nvSpPr>
        <p:spPr/>
        <p:txBody>
          <a:bodyPr/>
          <a:lstStyle>
            <a:lvl1pPr>
              <a:defRPr/>
            </a:lvl1pPr>
          </a:lstStyle>
          <a:p>
            <a:pPr>
              <a:defRPr/>
            </a:pPr>
            <a:fld id="{30DC8398-1360-419B-A7A2-EB4F1FE06CC1}" type="datetime1">
              <a:rPr lang="en-US"/>
              <a:pPr>
                <a:defRPr/>
              </a:pPr>
              <a:t>12/6/2019</a:t>
            </a:fld>
            <a:endParaRPr lang="en-US"/>
          </a:p>
        </p:txBody>
      </p:sp>
      <p:sp>
        <p:nvSpPr>
          <p:cNvPr id="4" name="Footer Placeholder 4"/>
          <p:cNvSpPr>
            <a:spLocks noGrp="1"/>
          </p:cNvSpPr>
          <p:nvPr>
            <p:ph type="ftr" sz="quarter" idx="15"/>
          </p:nvPr>
        </p:nvSpPr>
        <p:spPr/>
        <p:txBody>
          <a:bodyPr/>
          <a:lstStyle>
            <a:lvl1pPr>
              <a:defRPr/>
            </a:lvl1pPr>
          </a:lstStyle>
          <a:p>
            <a:pPr>
              <a:defRPr/>
            </a:pPr>
            <a:endParaRPr lang="en-US"/>
          </a:p>
        </p:txBody>
      </p:sp>
      <p:sp>
        <p:nvSpPr>
          <p:cNvPr id="5" name="Slide Number Placeholder 5"/>
          <p:cNvSpPr>
            <a:spLocks noGrp="1"/>
          </p:cNvSpPr>
          <p:nvPr>
            <p:ph type="sldNum" sz="quarter" idx="16"/>
          </p:nvPr>
        </p:nvSpPr>
        <p:spPr/>
        <p:txBody>
          <a:bodyPr/>
          <a:lstStyle>
            <a:lvl1pPr>
              <a:defRPr/>
            </a:lvl1pPr>
          </a:lstStyle>
          <a:p>
            <a:pPr>
              <a:defRPr/>
            </a:pPr>
            <a:fld id="{E2DBC88F-74AD-4BB9-AA08-7DFB0AEECCE8}" type="slidenum">
              <a:rPr lang="en-US" altLang="en-US"/>
              <a:pPr>
                <a:defRPr/>
              </a:pPr>
              <a:t>‹#›</a:t>
            </a:fld>
            <a:endParaRPr lang="en-US" altLang="en-US"/>
          </a:p>
        </p:txBody>
      </p:sp>
    </p:spTree>
    <p:extLst>
      <p:ext uri="{BB962C8B-B14F-4D97-AF65-F5344CB8AC3E}">
        <p14:creationId xmlns:p14="http://schemas.microsoft.com/office/powerpoint/2010/main" val="3773487991"/>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Cover Sheet">
    <p:spTree>
      <p:nvGrpSpPr>
        <p:cNvPr id="1" name=""/>
        <p:cNvGrpSpPr/>
        <p:nvPr/>
      </p:nvGrpSpPr>
      <p:grpSpPr>
        <a:xfrm>
          <a:off x="0" y="0"/>
          <a:ext cx="0" cy="0"/>
          <a:chOff x="0" y="0"/>
          <a:chExt cx="0" cy="0"/>
        </a:xfrm>
      </p:grpSpPr>
      <p:sp>
        <p:nvSpPr>
          <p:cNvPr id="23" name="TextBox 22"/>
          <p:cNvSpPr txBox="1"/>
          <p:nvPr userDrawn="1"/>
        </p:nvSpPr>
        <p:spPr>
          <a:xfrm>
            <a:off x="3244850" y="8966200"/>
            <a:ext cx="6523038" cy="881063"/>
          </a:xfrm>
          <a:prstGeom prst="rect">
            <a:avLst/>
          </a:prstGeom>
          <a:noFill/>
          <a:ln>
            <a:noFill/>
          </a:ln>
        </p:spPr>
        <p:txBody>
          <a:bodyPr anchor="ctr">
            <a:spAutoFit/>
          </a:bodyPr>
          <a:lstStyle/>
          <a:p>
            <a:pPr algn="ctr">
              <a:buClr>
                <a:schemeClr val="accent1"/>
              </a:buClr>
              <a:buFont typeface="Arial" panose="020B0604020202020204" pitchFamily="34" charset="0"/>
              <a:buNone/>
              <a:defRPr/>
            </a:pPr>
            <a:r>
              <a:rPr lang="en-US" sz="1493" b="1" dirty="0">
                <a:solidFill>
                  <a:schemeClr val="tx1"/>
                </a:solidFill>
              </a:rPr>
              <a:t>This Material is for Use by AstraZeneca MA Scientific Personnel Only</a:t>
            </a:r>
          </a:p>
          <a:p>
            <a:pPr algn="ctr">
              <a:buClr>
                <a:schemeClr val="accent1"/>
              </a:buClr>
              <a:buFont typeface="Arial" panose="020B0604020202020204" pitchFamily="34" charset="0"/>
              <a:buNone/>
              <a:defRPr/>
            </a:pPr>
            <a:r>
              <a:rPr lang="en-US" sz="1067" dirty="0">
                <a:solidFill>
                  <a:schemeClr val="tx1"/>
                </a:solidFill>
              </a:rPr>
              <a:t>Speaker notes are for internal use only and are not to be shown or disseminated outside of AstraZeneca</a:t>
            </a:r>
          </a:p>
        </p:txBody>
      </p:sp>
      <p:graphicFrame>
        <p:nvGraphicFramePr>
          <p:cNvPr id="24" name="Table 23"/>
          <p:cNvGraphicFramePr>
            <a:graphicFrameLocks noGrp="1"/>
          </p:cNvGraphicFramePr>
          <p:nvPr/>
        </p:nvGraphicFramePr>
        <p:xfrm>
          <a:off x="1203325" y="5087938"/>
          <a:ext cx="10614025" cy="1092200"/>
        </p:xfrm>
        <a:graphic>
          <a:graphicData uri="http://schemas.openxmlformats.org/drawingml/2006/table">
            <a:tbl>
              <a:tblPr>
                <a:tableStyleId>{21E4AEA4-8DFA-4A89-87EB-49C32662AFE0}</a:tableStyleId>
              </a:tblPr>
              <a:tblGrid>
                <a:gridCol w="3127682"/>
                <a:gridCol w="3948335"/>
                <a:gridCol w="3538008"/>
              </a:tblGrid>
              <a:tr h="546100">
                <a:tc>
                  <a:txBody>
                    <a:bodyPr/>
                    <a:lstStyle/>
                    <a:p>
                      <a:endParaRPr lang="en-US" sz="2700"/>
                    </a:p>
                  </a:txBody>
                  <a:tcPr marL="97544" marR="97544" marT="65012" marB="65012">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12" marB="650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dirty="0"/>
                    </a:p>
                  </a:txBody>
                  <a:tcPr marL="97544" marR="97544" marT="65012" marB="65012">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100">
                <a:tc>
                  <a:txBody>
                    <a:bodyPr/>
                    <a:lstStyle/>
                    <a:p>
                      <a:endParaRPr lang="en-US" sz="2700"/>
                    </a:p>
                  </a:txBody>
                  <a:tcPr marL="97544" marR="97544" marT="65012" marB="65012">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12" marB="650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dirty="0"/>
                    </a:p>
                  </a:txBody>
                  <a:tcPr marL="97544" marR="97544" marT="65012" marB="65012">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bl>
          </a:graphicData>
        </a:graphic>
      </p:graphicFrame>
      <p:graphicFrame>
        <p:nvGraphicFramePr>
          <p:cNvPr id="25" name="Table 24"/>
          <p:cNvGraphicFramePr>
            <a:graphicFrameLocks noGrp="1"/>
          </p:cNvGraphicFramePr>
          <p:nvPr/>
        </p:nvGraphicFramePr>
        <p:xfrm>
          <a:off x="1203325" y="1477963"/>
          <a:ext cx="10614025" cy="3278187"/>
        </p:xfrm>
        <a:graphic>
          <a:graphicData uri="http://schemas.openxmlformats.org/drawingml/2006/table">
            <a:tbl>
              <a:tblPr>
                <a:tableStyleId>{21E4AEA4-8DFA-4A89-87EB-49C32662AFE0}</a:tableStyleId>
              </a:tblPr>
              <a:tblGrid>
                <a:gridCol w="3127682"/>
                <a:gridCol w="3948335"/>
                <a:gridCol w="3538008"/>
              </a:tblGrid>
              <a:tr h="546365">
                <a:tc>
                  <a:txBody>
                    <a:bodyPr/>
                    <a:lstStyle/>
                    <a:p>
                      <a:endParaRPr lang="en-US" sz="2700" dirty="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365">
                <a:tc>
                  <a:txBody>
                    <a:bodyPr/>
                    <a:lstStyle/>
                    <a:p>
                      <a:endParaRPr lang="en-US" sz="270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365">
                <a:tc>
                  <a:txBody>
                    <a:bodyPr/>
                    <a:lstStyle/>
                    <a:p>
                      <a:endParaRPr lang="en-US" sz="270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365">
                <a:tc>
                  <a:txBody>
                    <a:bodyPr/>
                    <a:lstStyle/>
                    <a:p>
                      <a:endParaRPr lang="en-US" sz="270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365">
                <a:tc>
                  <a:txBody>
                    <a:bodyPr/>
                    <a:lstStyle/>
                    <a:p>
                      <a:endParaRPr lang="en-US" sz="270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365">
                <a:tc>
                  <a:txBody>
                    <a:bodyPr/>
                    <a:lstStyle/>
                    <a:p>
                      <a:endParaRPr lang="en-US" sz="2700"/>
                    </a:p>
                  </a:txBody>
                  <a:tcPr marL="97544" marR="97544" marT="65043" marB="65043">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44" marR="97544" marT="65043" marB="6504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dirty="0"/>
                    </a:p>
                  </a:txBody>
                  <a:tcPr marL="97544" marR="97544" marT="65043" marB="65043">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bl>
          </a:graphicData>
        </a:graphic>
      </p:graphicFrame>
      <p:sp>
        <p:nvSpPr>
          <p:cNvPr id="26" name="TextBox 25"/>
          <p:cNvSpPr txBox="1"/>
          <p:nvPr userDrawn="1"/>
        </p:nvSpPr>
        <p:spPr>
          <a:xfrm>
            <a:off x="10837863" y="9496425"/>
            <a:ext cx="2166937" cy="257175"/>
          </a:xfrm>
          <a:prstGeom prst="rect">
            <a:avLst/>
          </a:prstGeom>
          <a:noFill/>
        </p:spPr>
        <p:txBody>
          <a:bodyPr anchor="b">
            <a:spAutoFit/>
          </a:bodyPr>
          <a:lstStyle/>
          <a:p>
            <a:pPr algn="r">
              <a:defRPr/>
            </a:pPr>
            <a:r>
              <a:rPr lang="en-US" sz="1067" dirty="0">
                <a:solidFill>
                  <a:schemeClr val="tx1"/>
                </a:solidFill>
                <a:latin typeface="Arial" pitchFamily="34" charset="0"/>
                <a:cs typeface="Arial" pitchFamily="34" charset="0"/>
              </a:rPr>
              <a:t>© AstraZeneca 2019</a:t>
            </a:r>
          </a:p>
        </p:txBody>
      </p:sp>
      <p:sp>
        <p:nvSpPr>
          <p:cNvPr id="28" name="TextBox 27"/>
          <p:cNvSpPr txBox="1"/>
          <p:nvPr userDrawn="1"/>
        </p:nvSpPr>
        <p:spPr>
          <a:xfrm>
            <a:off x="1208088" y="1474788"/>
            <a:ext cx="1951037" cy="519112"/>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Asset Title</a:t>
            </a:r>
          </a:p>
        </p:txBody>
      </p:sp>
      <p:sp>
        <p:nvSpPr>
          <p:cNvPr id="30" name="TextBox 29"/>
          <p:cNvSpPr txBox="1"/>
          <p:nvPr userDrawn="1"/>
        </p:nvSpPr>
        <p:spPr>
          <a:xfrm>
            <a:off x="5705475" y="2025650"/>
            <a:ext cx="1462088" cy="519113"/>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Approval Date</a:t>
            </a:r>
          </a:p>
        </p:txBody>
      </p:sp>
      <p:sp>
        <p:nvSpPr>
          <p:cNvPr id="32" name="TextBox 31"/>
          <p:cNvSpPr txBox="1"/>
          <p:nvPr userDrawn="1"/>
        </p:nvSpPr>
        <p:spPr>
          <a:xfrm>
            <a:off x="1208088" y="2025650"/>
            <a:ext cx="1951037" cy="519113"/>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Intended Use</a:t>
            </a:r>
          </a:p>
        </p:txBody>
      </p:sp>
      <p:sp>
        <p:nvSpPr>
          <p:cNvPr id="34" name="TextBox 33"/>
          <p:cNvSpPr txBox="1"/>
          <p:nvPr userDrawn="1"/>
        </p:nvSpPr>
        <p:spPr>
          <a:xfrm>
            <a:off x="5705475" y="2574925"/>
            <a:ext cx="1462088"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Expiration Date</a:t>
            </a:r>
          </a:p>
        </p:txBody>
      </p:sp>
      <p:sp>
        <p:nvSpPr>
          <p:cNvPr id="36" name="TextBox 35"/>
          <p:cNvSpPr txBox="1"/>
          <p:nvPr userDrawn="1"/>
        </p:nvSpPr>
        <p:spPr>
          <a:xfrm>
            <a:off x="1208088" y="3676650"/>
            <a:ext cx="1951037"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Distribution</a:t>
            </a:r>
          </a:p>
        </p:txBody>
      </p:sp>
      <p:sp>
        <p:nvSpPr>
          <p:cNvPr id="38" name="TextBox 37"/>
          <p:cNvSpPr txBox="1"/>
          <p:nvPr userDrawn="1"/>
        </p:nvSpPr>
        <p:spPr>
          <a:xfrm>
            <a:off x="1208088" y="4227513"/>
            <a:ext cx="1951037"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Approved for Use By</a:t>
            </a:r>
          </a:p>
        </p:txBody>
      </p:sp>
      <p:sp>
        <p:nvSpPr>
          <p:cNvPr id="40" name="TextBox 39"/>
          <p:cNvSpPr txBox="1"/>
          <p:nvPr userDrawn="1"/>
        </p:nvSpPr>
        <p:spPr>
          <a:xfrm>
            <a:off x="5705475" y="3125788"/>
            <a:ext cx="1462088"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Audience</a:t>
            </a:r>
          </a:p>
        </p:txBody>
      </p:sp>
      <p:sp>
        <p:nvSpPr>
          <p:cNvPr id="42" name="TextBox 41"/>
          <p:cNvSpPr txBox="1"/>
          <p:nvPr userDrawn="1"/>
        </p:nvSpPr>
        <p:spPr>
          <a:xfrm>
            <a:off x="1208088" y="3125788"/>
            <a:ext cx="1951037"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One Time Use</a:t>
            </a:r>
          </a:p>
        </p:txBody>
      </p:sp>
      <p:sp>
        <p:nvSpPr>
          <p:cNvPr id="44" name="TextBox 43"/>
          <p:cNvSpPr txBox="1"/>
          <p:nvPr userDrawn="1"/>
        </p:nvSpPr>
        <p:spPr>
          <a:xfrm>
            <a:off x="1208088" y="7073900"/>
            <a:ext cx="1951037" cy="520700"/>
          </a:xfrm>
          <a:prstGeom prst="rect">
            <a:avLst/>
          </a:prstGeom>
          <a:solidFill>
            <a:schemeClr val="tx1">
              <a:lumMod val="65000"/>
              <a:lumOff val="35000"/>
            </a:schemeClr>
          </a:solidFill>
          <a:ln>
            <a:noFill/>
          </a:ln>
        </p:spPr>
        <p:txBody>
          <a:bodyPr wrap="none" anchor="ctr"/>
          <a:lstStyle/>
          <a:p>
            <a:pPr algn="r" defTabSz="975390" eaLnBrk="1" fontAlgn="auto" hangingPunct="1">
              <a:spcBef>
                <a:spcPts val="0"/>
              </a:spcBef>
              <a:spcAft>
                <a:spcPts val="0"/>
              </a:spcAft>
              <a:buClr>
                <a:schemeClr val="accent1"/>
              </a:buClr>
              <a:buFont typeface="Arial" panose="020B0604020202020204" pitchFamily="34" charset="0"/>
              <a:buNone/>
              <a:defRPr/>
            </a:pPr>
            <a:r>
              <a:rPr lang="en-US" sz="1280" b="1" dirty="0">
                <a:solidFill>
                  <a:schemeClr val="bg1"/>
                </a:solidFill>
              </a:rPr>
              <a:t>MSL Leave-behind</a:t>
            </a:r>
          </a:p>
        </p:txBody>
      </p:sp>
      <p:sp>
        <p:nvSpPr>
          <p:cNvPr id="46" name="TextBox 45"/>
          <p:cNvSpPr txBox="1"/>
          <p:nvPr userDrawn="1"/>
        </p:nvSpPr>
        <p:spPr>
          <a:xfrm>
            <a:off x="0" y="260350"/>
            <a:ext cx="13004800" cy="485775"/>
          </a:xfrm>
          <a:prstGeom prst="rect">
            <a:avLst/>
          </a:prstGeom>
          <a:solidFill>
            <a:schemeClr val="accent2"/>
          </a:solidFill>
          <a:ln>
            <a:noFill/>
          </a:ln>
        </p:spPr>
        <p:txBody>
          <a:bodyPr anchor="ctr">
            <a:spAutoFit/>
          </a:bodyPr>
          <a:lstStyle/>
          <a:p>
            <a:pPr algn="ctr">
              <a:buClr>
                <a:schemeClr val="accent1"/>
              </a:buClr>
              <a:buFont typeface="Arial" panose="020B0604020202020204" pitchFamily="34" charset="0"/>
              <a:buNone/>
              <a:defRPr/>
            </a:pPr>
            <a:r>
              <a:rPr lang="en-US" sz="2560" b="1" dirty="0">
                <a:solidFill>
                  <a:schemeClr val="bg1"/>
                </a:solidFill>
              </a:rPr>
              <a:t>MA Material Cover Sheet</a:t>
            </a:r>
          </a:p>
        </p:txBody>
      </p:sp>
      <p:sp>
        <p:nvSpPr>
          <p:cNvPr id="48" name="TextBox 47"/>
          <p:cNvSpPr txBox="1"/>
          <p:nvPr userDrawn="1"/>
        </p:nvSpPr>
        <p:spPr>
          <a:xfrm>
            <a:off x="1208088" y="7640638"/>
            <a:ext cx="1951037" cy="655637"/>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Special Instructions</a:t>
            </a:r>
            <a:br>
              <a:rPr lang="en-US" sz="1280" b="1" dirty="0">
                <a:solidFill>
                  <a:schemeClr val="bg1"/>
                </a:solidFill>
              </a:rPr>
            </a:br>
            <a:r>
              <a:rPr lang="en-US" sz="1280" b="1" dirty="0">
                <a:solidFill>
                  <a:schemeClr val="bg1"/>
                </a:solidFill>
              </a:rPr>
              <a:t>and/or Disclaimers</a:t>
            </a:r>
          </a:p>
        </p:txBody>
      </p:sp>
      <p:sp>
        <p:nvSpPr>
          <p:cNvPr id="50" name="TextBox 49"/>
          <p:cNvSpPr txBox="1"/>
          <p:nvPr userDrawn="1"/>
        </p:nvSpPr>
        <p:spPr>
          <a:xfrm>
            <a:off x="9015413" y="2025650"/>
            <a:ext cx="1462087" cy="519113"/>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Website</a:t>
            </a:r>
          </a:p>
        </p:txBody>
      </p:sp>
      <p:sp>
        <p:nvSpPr>
          <p:cNvPr id="52" name="TextBox 51"/>
          <p:cNvSpPr txBox="1"/>
          <p:nvPr userDrawn="1"/>
        </p:nvSpPr>
        <p:spPr>
          <a:xfrm>
            <a:off x="1208088" y="5659438"/>
            <a:ext cx="1951037" cy="520700"/>
          </a:xfrm>
          <a:prstGeom prst="rect">
            <a:avLst/>
          </a:prstGeom>
          <a:solidFill>
            <a:schemeClr val="accent1"/>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New Asset/Renewal</a:t>
            </a:r>
          </a:p>
        </p:txBody>
      </p:sp>
      <p:sp>
        <p:nvSpPr>
          <p:cNvPr id="53" name="TextBox 52"/>
          <p:cNvSpPr txBox="1"/>
          <p:nvPr userDrawn="1"/>
        </p:nvSpPr>
        <p:spPr>
          <a:xfrm>
            <a:off x="6421438" y="5659438"/>
            <a:ext cx="3552825" cy="520700"/>
          </a:xfrm>
          <a:prstGeom prst="rect">
            <a:avLst/>
          </a:prstGeom>
          <a:solidFill>
            <a:schemeClr val="accent1"/>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Based On Asset: </a:t>
            </a:r>
            <a:r>
              <a:rPr lang="en-US" sz="1280" b="1" dirty="0" err="1">
                <a:solidFill>
                  <a:schemeClr val="bg1"/>
                </a:solidFill>
              </a:rPr>
              <a:t>PromoMats</a:t>
            </a:r>
            <a:r>
              <a:rPr lang="en-US" sz="1280" b="1" dirty="0">
                <a:solidFill>
                  <a:schemeClr val="bg1"/>
                </a:solidFill>
              </a:rPr>
              <a:t>/</a:t>
            </a:r>
            <a:r>
              <a:rPr lang="en-US" sz="1280" b="1" dirty="0" err="1">
                <a:solidFill>
                  <a:schemeClr val="bg1"/>
                </a:solidFill>
              </a:rPr>
              <a:t>MedComms</a:t>
            </a:r>
            <a:r>
              <a:rPr lang="en-US" sz="1280" b="1" dirty="0">
                <a:solidFill>
                  <a:schemeClr val="bg1"/>
                </a:solidFill>
              </a:rPr>
              <a:t> #</a:t>
            </a:r>
          </a:p>
        </p:txBody>
      </p:sp>
      <p:sp>
        <p:nvSpPr>
          <p:cNvPr id="54" name="TextBox 53"/>
          <p:cNvSpPr txBox="1"/>
          <p:nvPr userDrawn="1"/>
        </p:nvSpPr>
        <p:spPr>
          <a:xfrm>
            <a:off x="1208088" y="5099050"/>
            <a:ext cx="1951037" cy="520700"/>
          </a:xfrm>
          <a:prstGeom prst="rect">
            <a:avLst/>
          </a:prstGeom>
          <a:solidFill>
            <a:schemeClr val="accent1"/>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Asset Owner</a:t>
            </a:r>
          </a:p>
        </p:txBody>
      </p:sp>
      <p:sp>
        <p:nvSpPr>
          <p:cNvPr id="55" name="TextBox 54"/>
          <p:cNvSpPr txBox="1"/>
          <p:nvPr userDrawn="1"/>
        </p:nvSpPr>
        <p:spPr>
          <a:xfrm>
            <a:off x="1208088" y="6507163"/>
            <a:ext cx="1951037" cy="520700"/>
          </a:xfrm>
          <a:prstGeom prst="rect">
            <a:avLst/>
          </a:prstGeom>
          <a:solidFill>
            <a:schemeClr val="tx1">
              <a:lumMod val="65000"/>
              <a:lumOff val="35000"/>
            </a:schemeClr>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Veeva CRM</a:t>
            </a:r>
          </a:p>
        </p:txBody>
      </p:sp>
      <p:sp>
        <p:nvSpPr>
          <p:cNvPr id="56" name="TextBox 55"/>
          <p:cNvSpPr txBox="1"/>
          <p:nvPr userDrawn="1"/>
        </p:nvSpPr>
        <p:spPr>
          <a:xfrm>
            <a:off x="4225925" y="6507163"/>
            <a:ext cx="2146300" cy="520700"/>
          </a:xfrm>
          <a:prstGeom prst="rect">
            <a:avLst/>
          </a:prstGeom>
          <a:solidFill>
            <a:schemeClr val="tx1">
              <a:lumMod val="65000"/>
              <a:lumOff val="35000"/>
            </a:schemeClr>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Restricted Use</a:t>
            </a:r>
          </a:p>
        </p:txBody>
      </p:sp>
      <p:sp>
        <p:nvSpPr>
          <p:cNvPr id="57" name="TextBox 56"/>
          <p:cNvSpPr txBox="1"/>
          <p:nvPr userDrawn="1"/>
        </p:nvSpPr>
        <p:spPr>
          <a:xfrm>
            <a:off x="4225925" y="7073900"/>
            <a:ext cx="2146300" cy="520700"/>
          </a:xfrm>
          <a:prstGeom prst="rect">
            <a:avLst/>
          </a:prstGeom>
          <a:solidFill>
            <a:schemeClr val="tx1">
              <a:lumMod val="65000"/>
              <a:lumOff val="35000"/>
            </a:schemeClr>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If Yes, Fair Market Value</a:t>
            </a:r>
          </a:p>
        </p:txBody>
      </p:sp>
      <p:sp>
        <p:nvSpPr>
          <p:cNvPr id="58" name="TextBox 57"/>
          <p:cNvSpPr txBox="1"/>
          <p:nvPr userDrawn="1"/>
        </p:nvSpPr>
        <p:spPr>
          <a:xfrm>
            <a:off x="1208088" y="2574925"/>
            <a:ext cx="1951037" cy="520700"/>
          </a:xfrm>
          <a:prstGeom prst="rect">
            <a:avLst/>
          </a:prstGeom>
          <a:solidFill>
            <a:schemeClr val="accent2"/>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Brand or TA Name</a:t>
            </a:r>
          </a:p>
        </p:txBody>
      </p:sp>
      <p:sp>
        <p:nvSpPr>
          <p:cNvPr id="59" name="TextBox 58"/>
          <p:cNvSpPr txBox="1"/>
          <p:nvPr userDrawn="1"/>
        </p:nvSpPr>
        <p:spPr>
          <a:xfrm>
            <a:off x="6421438" y="5099050"/>
            <a:ext cx="3552825" cy="520700"/>
          </a:xfrm>
          <a:prstGeom prst="rect">
            <a:avLst/>
          </a:prstGeom>
          <a:solidFill>
            <a:schemeClr val="accent1"/>
          </a:solidFill>
          <a:ln>
            <a:noFill/>
          </a:ln>
        </p:spPr>
        <p:txBody>
          <a:bodyPr wrap="none" anchor="ctr"/>
          <a:lstStyle/>
          <a:p>
            <a:pPr algn="r">
              <a:buClr>
                <a:schemeClr val="accent1"/>
              </a:buClr>
              <a:buFont typeface="Arial" panose="020B0604020202020204" pitchFamily="34" charset="0"/>
              <a:buNone/>
              <a:defRPr/>
            </a:pPr>
            <a:r>
              <a:rPr lang="en-US" sz="1280" b="1" dirty="0">
                <a:solidFill>
                  <a:schemeClr val="bg1"/>
                </a:solidFill>
              </a:rPr>
              <a:t>Document #</a:t>
            </a:r>
          </a:p>
        </p:txBody>
      </p:sp>
      <p:graphicFrame>
        <p:nvGraphicFramePr>
          <p:cNvPr id="60" name="Table 59"/>
          <p:cNvGraphicFramePr>
            <a:graphicFrameLocks noGrp="1"/>
          </p:cNvGraphicFramePr>
          <p:nvPr/>
        </p:nvGraphicFramePr>
        <p:xfrm>
          <a:off x="1208088" y="6494463"/>
          <a:ext cx="10612437" cy="1092200"/>
        </p:xfrm>
        <a:graphic>
          <a:graphicData uri="http://schemas.openxmlformats.org/drawingml/2006/table">
            <a:tbl>
              <a:tblPr>
                <a:tableStyleId>{21E4AEA4-8DFA-4A89-87EB-49C32662AFE0}</a:tableStyleId>
              </a:tblPr>
              <a:tblGrid>
                <a:gridCol w="3127214"/>
                <a:gridCol w="3947745"/>
                <a:gridCol w="3537478"/>
              </a:tblGrid>
              <a:tr h="546100">
                <a:tc>
                  <a:txBody>
                    <a:bodyPr/>
                    <a:lstStyle/>
                    <a:p>
                      <a:endParaRPr lang="en-US" sz="2700"/>
                    </a:p>
                  </a:txBody>
                  <a:tcPr marL="97530" marR="97530" marT="65012" marB="65012">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30" marR="97530" marT="65012" marB="650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dirty="0"/>
                    </a:p>
                  </a:txBody>
                  <a:tcPr marL="97530" marR="97530" marT="65012" marB="65012">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546100">
                <a:tc>
                  <a:txBody>
                    <a:bodyPr/>
                    <a:lstStyle/>
                    <a:p>
                      <a:endParaRPr lang="en-US" sz="2700"/>
                    </a:p>
                  </a:txBody>
                  <a:tcPr marL="97530" marR="97530" marT="65012" marB="65012">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a:p>
                  </a:txBody>
                  <a:tcPr marL="97530" marR="97530" marT="65012" marB="650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sz="2700" dirty="0"/>
                    </a:p>
                  </a:txBody>
                  <a:tcPr marL="97530" marR="97530" marT="65012" marB="65012">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bl>
          </a:graphicData>
        </a:graphic>
      </p:graphicFrame>
      <p:sp>
        <p:nvSpPr>
          <p:cNvPr id="9" name="Text Placeholder 8"/>
          <p:cNvSpPr>
            <a:spLocks noGrp="1"/>
          </p:cNvSpPr>
          <p:nvPr>
            <p:ph type="body" sz="quarter" idx="13"/>
          </p:nvPr>
        </p:nvSpPr>
        <p:spPr>
          <a:xfrm>
            <a:off x="3170140" y="1568476"/>
            <a:ext cx="8647019" cy="325120"/>
          </a:xfrm>
        </p:spPr>
        <p:txBody>
          <a:bodyPr anchor="ctr"/>
          <a:lstStyle>
            <a:lvl1pPr marL="0" indent="0">
              <a:buFont typeface="Arial" panose="020B0604020202020204" pitchFamily="34" charset="0"/>
              <a:buNone/>
              <a:defRPr sz="1280"/>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11" name="Text Placeholder 10"/>
          <p:cNvSpPr>
            <a:spLocks noGrp="1"/>
          </p:cNvSpPr>
          <p:nvPr>
            <p:ph type="body" sz="quarter" idx="14"/>
          </p:nvPr>
        </p:nvSpPr>
        <p:spPr>
          <a:xfrm>
            <a:off x="7238245" y="2121462"/>
            <a:ext cx="1596563" cy="325120"/>
          </a:xfrm>
        </p:spPr>
        <p:txBody>
          <a:bodyPr anchor="ctr">
            <a:noAutofit/>
          </a:bodyPr>
          <a:lstStyle>
            <a:lvl1pPr marL="0" indent="0">
              <a:buFont typeface="Arial" panose="020B0604020202020204" pitchFamily="34" charse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13" name="Text Placeholder 12"/>
          <p:cNvSpPr>
            <a:spLocks noGrp="1"/>
          </p:cNvSpPr>
          <p:nvPr>
            <p:ph type="body" sz="quarter" idx="15"/>
          </p:nvPr>
        </p:nvSpPr>
        <p:spPr>
          <a:xfrm>
            <a:off x="3170140" y="2121462"/>
            <a:ext cx="1917441" cy="325120"/>
          </a:xfrm>
        </p:spPr>
        <p:txBody>
          <a:bodyPr anchor="ctr">
            <a:noAutofit/>
          </a:bodyPr>
          <a:lstStyle>
            <a:lvl1pPr marL="0" indent="0">
              <a:buFont typeface="Arial" panose="020B0604020202020204" pitchFamily="34" charse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15" name="Text Placeholder 14"/>
          <p:cNvSpPr>
            <a:spLocks noGrp="1"/>
          </p:cNvSpPr>
          <p:nvPr>
            <p:ph type="body" sz="quarter" idx="16"/>
          </p:nvPr>
        </p:nvSpPr>
        <p:spPr>
          <a:xfrm>
            <a:off x="7238245" y="2674448"/>
            <a:ext cx="1596563" cy="325120"/>
          </a:xfrm>
        </p:spPr>
        <p:txBody>
          <a:bodyPr anchor="ctr">
            <a:noAutofit/>
          </a:bodyPr>
          <a:lstStyle>
            <a:lvl1pPr marL="0" indent="0">
              <a:buFont typeface="Arial" panose="020B0604020202020204" pitchFamily="34" charse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17" name="Text Placeholder 16"/>
          <p:cNvSpPr>
            <a:spLocks noGrp="1"/>
          </p:cNvSpPr>
          <p:nvPr>
            <p:ph type="body" sz="quarter" idx="17"/>
          </p:nvPr>
        </p:nvSpPr>
        <p:spPr>
          <a:xfrm>
            <a:off x="3170140" y="3780419"/>
            <a:ext cx="951139" cy="325120"/>
          </a:xfrm>
        </p:spPr>
        <p:txBody>
          <a:bodyPr anchor="ctr">
            <a:noAutofit/>
          </a:bodyPr>
          <a:lstStyle>
            <a:lvl1pPr marL="0" indent="0">
              <a:buFont typeface="Arial" panose="020B0604020202020204" pitchFamily="34" charse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19" name="Text Placeholder 18"/>
          <p:cNvSpPr>
            <a:spLocks noGrp="1"/>
          </p:cNvSpPr>
          <p:nvPr>
            <p:ph type="body" sz="quarter" idx="18"/>
          </p:nvPr>
        </p:nvSpPr>
        <p:spPr>
          <a:xfrm>
            <a:off x="4153570" y="3780419"/>
            <a:ext cx="4436459" cy="325120"/>
          </a:xfrm>
        </p:spPr>
        <p:txBody>
          <a:bodyPr anchor="ctr">
            <a:noAutofit/>
          </a:bodyPr>
          <a:lstStyle>
            <a:lvl1pPr marL="0" indent="0">
              <a:buFont typeface="Arial" panose="020B0604020202020204" pitchFamily="34" charse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21" name="Text Placeholder 20"/>
          <p:cNvSpPr>
            <a:spLocks noGrp="1"/>
          </p:cNvSpPr>
          <p:nvPr>
            <p:ph type="body" sz="quarter" idx="19"/>
          </p:nvPr>
        </p:nvSpPr>
        <p:spPr>
          <a:xfrm>
            <a:off x="3170140" y="4333403"/>
            <a:ext cx="4199170"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27" name="Text Placeholder 26"/>
          <p:cNvSpPr>
            <a:spLocks noGrp="1"/>
          </p:cNvSpPr>
          <p:nvPr>
            <p:ph type="body" sz="quarter" idx="22"/>
          </p:nvPr>
        </p:nvSpPr>
        <p:spPr>
          <a:xfrm>
            <a:off x="7238246" y="3227433"/>
            <a:ext cx="3503385"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29" name="Text Placeholder 28"/>
          <p:cNvSpPr>
            <a:spLocks noGrp="1"/>
          </p:cNvSpPr>
          <p:nvPr>
            <p:ph type="body" sz="quarter" idx="23"/>
          </p:nvPr>
        </p:nvSpPr>
        <p:spPr>
          <a:xfrm>
            <a:off x="3170140" y="3227433"/>
            <a:ext cx="951139"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31" name="Text Placeholder 30"/>
          <p:cNvSpPr>
            <a:spLocks noGrp="1"/>
          </p:cNvSpPr>
          <p:nvPr>
            <p:ph type="body" sz="quarter" idx="24"/>
          </p:nvPr>
        </p:nvSpPr>
        <p:spPr>
          <a:xfrm>
            <a:off x="4160046" y="3227433"/>
            <a:ext cx="1293132"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33" name="Text Placeholder 32"/>
          <p:cNvSpPr>
            <a:spLocks noGrp="1"/>
          </p:cNvSpPr>
          <p:nvPr>
            <p:ph type="body" sz="quarter" idx="25"/>
          </p:nvPr>
        </p:nvSpPr>
        <p:spPr>
          <a:xfrm>
            <a:off x="3170140" y="7171900"/>
            <a:ext cx="951138"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35" name="Text Placeholder 34"/>
          <p:cNvSpPr>
            <a:spLocks noGrp="1"/>
          </p:cNvSpPr>
          <p:nvPr>
            <p:ph type="body" sz="quarter" idx="26"/>
          </p:nvPr>
        </p:nvSpPr>
        <p:spPr>
          <a:xfrm>
            <a:off x="3170139" y="7699844"/>
            <a:ext cx="8647020" cy="269626"/>
          </a:xfrm>
        </p:spPr>
        <p:txBody>
          <a:bodyPr anchor="ctr">
            <a:sp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37" name="Text Placeholder 36"/>
          <p:cNvSpPr>
            <a:spLocks noGrp="1"/>
          </p:cNvSpPr>
          <p:nvPr>
            <p:ph type="body" sz="quarter" idx="27"/>
          </p:nvPr>
        </p:nvSpPr>
        <p:spPr>
          <a:xfrm>
            <a:off x="3170140" y="5751299"/>
            <a:ext cx="3220718"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39" name="Text Placeholder 38"/>
          <p:cNvSpPr>
            <a:spLocks noGrp="1"/>
          </p:cNvSpPr>
          <p:nvPr>
            <p:ph type="body" sz="quarter" idx="28"/>
          </p:nvPr>
        </p:nvSpPr>
        <p:spPr>
          <a:xfrm>
            <a:off x="9974682" y="5761188"/>
            <a:ext cx="1842477"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41" name="Text Placeholder 40"/>
          <p:cNvSpPr>
            <a:spLocks noGrp="1"/>
          </p:cNvSpPr>
          <p:nvPr>
            <p:ph type="body" sz="quarter" idx="29"/>
          </p:nvPr>
        </p:nvSpPr>
        <p:spPr>
          <a:xfrm>
            <a:off x="3170140" y="5201498"/>
            <a:ext cx="3220718"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43" name="Text Placeholder 42"/>
          <p:cNvSpPr>
            <a:spLocks noGrp="1"/>
          </p:cNvSpPr>
          <p:nvPr>
            <p:ph type="body" sz="quarter" idx="30"/>
          </p:nvPr>
        </p:nvSpPr>
        <p:spPr>
          <a:xfrm>
            <a:off x="3170139" y="6608815"/>
            <a:ext cx="959270"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45" name="Text Placeholder 44"/>
          <p:cNvSpPr>
            <a:spLocks noGrp="1"/>
          </p:cNvSpPr>
          <p:nvPr>
            <p:ph type="body" sz="quarter" idx="31"/>
          </p:nvPr>
        </p:nvSpPr>
        <p:spPr>
          <a:xfrm>
            <a:off x="6388677" y="6608815"/>
            <a:ext cx="936311"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47" name="Text Placeholder 46"/>
          <p:cNvSpPr>
            <a:spLocks noGrp="1"/>
          </p:cNvSpPr>
          <p:nvPr>
            <p:ph type="body" sz="quarter" idx="32"/>
          </p:nvPr>
        </p:nvSpPr>
        <p:spPr>
          <a:xfrm>
            <a:off x="6388676" y="7171900"/>
            <a:ext cx="1356704"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49" name="Text Placeholder 48"/>
          <p:cNvSpPr>
            <a:spLocks noGrp="1"/>
          </p:cNvSpPr>
          <p:nvPr>
            <p:ph type="body" sz="quarter" idx="33"/>
          </p:nvPr>
        </p:nvSpPr>
        <p:spPr>
          <a:xfrm>
            <a:off x="3170140" y="2674448"/>
            <a:ext cx="1863572"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51" name="Text Placeholder 50"/>
          <p:cNvSpPr>
            <a:spLocks noGrp="1"/>
          </p:cNvSpPr>
          <p:nvPr>
            <p:ph type="body" sz="quarter" idx="34"/>
          </p:nvPr>
        </p:nvSpPr>
        <p:spPr>
          <a:xfrm>
            <a:off x="10657785" y="2124919"/>
            <a:ext cx="984673" cy="325120"/>
          </a:xfrm>
        </p:spPr>
        <p:txBody>
          <a:bodyPr anchor="ctr">
            <a:noAutofit/>
          </a:bodyPr>
          <a:lstStyle>
            <a:lvl1pPr marL="0" indent="0">
              <a:buNone/>
              <a:defRPr sz="1280"/>
            </a:lvl1pPr>
            <a:lvl2pPr marL="243848" indent="0">
              <a:buNone/>
              <a:defRPr sz="1280"/>
            </a:lvl2pPr>
            <a:lvl3pPr marL="487695" indent="0">
              <a:buNone/>
              <a:defRPr sz="1280"/>
            </a:lvl3pPr>
            <a:lvl4pPr marL="731543" indent="0">
              <a:buNone/>
              <a:defRPr sz="1280"/>
            </a:lvl4pPr>
            <a:lvl5pPr marL="975390" indent="0">
              <a:buNone/>
              <a:defRPr sz="1280"/>
            </a:lvl5pPr>
          </a:lstStyle>
          <a:p>
            <a:pPr lvl="0"/>
            <a:r>
              <a:rPr lang="en-US"/>
              <a:t>Click to edit Master text styles</a:t>
            </a:r>
          </a:p>
        </p:txBody>
      </p:sp>
      <p:sp>
        <p:nvSpPr>
          <p:cNvPr id="7" name="Text Placeholder 6"/>
          <p:cNvSpPr>
            <a:spLocks noGrp="1"/>
          </p:cNvSpPr>
          <p:nvPr>
            <p:ph type="body" sz="quarter" idx="35"/>
          </p:nvPr>
        </p:nvSpPr>
        <p:spPr>
          <a:xfrm>
            <a:off x="9973869" y="5200928"/>
            <a:ext cx="1844041" cy="338667"/>
          </a:xfrm>
        </p:spPr>
        <p:txBody>
          <a:bodyPr>
            <a:noAutofit/>
          </a:bodyPr>
          <a:lstStyle>
            <a:lvl1pPr marL="0" indent="0">
              <a:buNone/>
              <a:defRPr sz="1280"/>
            </a:lvl1pPr>
            <a:lvl2pPr marL="243848" indent="0">
              <a:buNone/>
              <a:defRPr/>
            </a:lvl2pPr>
            <a:lvl3pPr marL="487695" indent="0">
              <a:buNone/>
              <a:defRPr/>
            </a:lvl3pPr>
            <a:lvl4pPr marL="731543" indent="0">
              <a:buNone/>
              <a:defRPr/>
            </a:lvl4pPr>
            <a:lvl5pPr marL="975390" indent="0">
              <a:buNone/>
              <a:defRPr/>
            </a:lvl5pPr>
          </a:lstStyle>
          <a:p>
            <a:pPr lvl="0"/>
            <a:r>
              <a:rPr lang="en-US"/>
              <a:t>Click to edit Master text styles</a:t>
            </a:r>
          </a:p>
        </p:txBody>
      </p:sp>
      <p:sp>
        <p:nvSpPr>
          <p:cNvPr id="61" name="Date Placeholder 1"/>
          <p:cNvSpPr>
            <a:spLocks noGrp="1"/>
          </p:cNvSpPr>
          <p:nvPr>
            <p:ph type="dt" sz="half" idx="36"/>
          </p:nvPr>
        </p:nvSpPr>
        <p:spPr/>
        <p:txBody>
          <a:bodyPr/>
          <a:lstStyle>
            <a:lvl1pPr>
              <a:defRPr/>
            </a:lvl1pPr>
          </a:lstStyle>
          <a:p>
            <a:pPr>
              <a:defRPr/>
            </a:pPr>
            <a:fld id="{75A6541D-0CAB-49CF-A02A-859BAF45400E}" type="datetime1">
              <a:rPr lang="en-US"/>
              <a:pPr>
                <a:defRPr/>
              </a:pPr>
              <a:t>12/6/2019</a:t>
            </a:fld>
            <a:endParaRPr lang="en-US"/>
          </a:p>
        </p:txBody>
      </p:sp>
      <p:sp>
        <p:nvSpPr>
          <p:cNvPr id="62" name="Footer Placeholder 2"/>
          <p:cNvSpPr>
            <a:spLocks noGrp="1"/>
          </p:cNvSpPr>
          <p:nvPr>
            <p:ph type="ftr" sz="quarter" idx="37"/>
          </p:nvPr>
        </p:nvSpPr>
        <p:spPr/>
        <p:txBody>
          <a:bodyPr/>
          <a:lstStyle>
            <a:lvl1pPr>
              <a:defRPr/>
            </a:lvl1pPr>
          </a:lstStyle>
          <a:p>
            <a:pPr>
              <a:defRPr/>
            </a:pPr>
            <a:endParaRPr lang="en-US"/>
          </a:p>
        </p:txBody>
      </p:sp>
      <p:sp>
        <p:nvSpPr>
          <p:cNvPr id="63" name="Slide Number Placeholder 3"/>
          <p:cNvSpPr>
            <a:spLocks noGrp="1"/>
          </p:cNvSpPr>
          <p:nvPr>
            <p:ph type="sldNum" sz="quarter" idx="38"/>
          </p:nvPr>
        </p:nvSpPr>
        <p:spPr/>
        <p:txBody>
          <a:bodyPr/>
          <a:lstStyle>
            <a:lvl1pPr>
              <a:defRPr/>
            </a:lvl1pPr>
          </a:lstStyle>
          <a:p>
            <a:pPr>
              <a:defRPr/>
            </a:pPr>
            <a:fld id="{D8726D95-5193-4953-99C5-A8035F846116}" type="slidenum">
              <a:rPr lang="en-US" altLang="en-US"/>
              <a:pPr>
                <a:defRPr/>
              </a:pPr>
              <a:t>‹#›</a:t>
            </a:fld>
            <a:endParaRPr lang="en-US" altLang="en-US"/>
          </a:p>
        </p:txBody>
      </p:sp>
    </p:spTree>
    <p:extLst>
      <p:ext uri="{BB962C8B-B14F-4D97-AF65-F5344CB8AC3E}">
        <p14:creationId xmlns:p14="http://schemas.microsoft.com/office/powerpoint/2010/main" val="820243897"/>
      </p:ext>
    </p:extLst>
  </p:cSld>
  <p:clrMapOvr>
    <a:masterClrMapping/>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Do Not Use-&gt;">
    <p:bg>
      <p:bgPr>
        <a:solidFill>
          <a:schemeClr val="tx1"/>
        </a:solidFill>
        <a:effectLst/>
      </p:bgPr>
    </p:bg>
    <p:spTree>
      <p:nvGrpSpPr>
        <p:cNvPr id="1" name=""/>
        <p:cNvGrpSpPr/>
        <p:nvPr/>
      </p:nvGrpSpPr>
      <p:grpSpPr>
        <a:xfrm>
          <a:off x="0" y="0"/>
          <a:ext cx="0" cy="0"/>
          <a:chOff x="0" y="0"/>
          <a:chExt cx="0" cy="0"/>
        </a:xfrm>
      </p:grpSpPr>
      <p:sp>
        <p:nvSpPr>
          <p:cNvPr id="2" name="TextBox 1"/>
          <p:cNvSpPr txBox="1"/>
          <p:nvPr userDrawn="1"/>
        </p:nvSpPr>
        <p:spPr>
          <a:xfrm>
            <a:off x="1771650" y="2743200"/>
            <a:ext cx="3471863" cy="1406525"/>
          </a:xfrm>
          <a:prstGeom prst="rect">
            <a:avLst/>
          </a:prstGeom>
          <a:noFill/>
        </p:spPr>
        <p:txBody>
          <a:bodyPr wrap="none">
            <a:spAutoFit/>
          </a:bodyPr>
          <a:lstStyle/>
          <a:p>
            <a:pPr algn="ctr">
              <a:buClr>
                <a:schemeClr val="accent1"/>
              </a:buClr>
              <a:buFont typeface="Arial" panose="020B0604020202020204" pitchFamily="34" charset="0"/>
              <a:buNone/>
              <a:defRPr/>
            </a:pPr>
            <a:r>
              <a:rPr lang="en-US" sz="4267" b="1" dirty="0">
                <a:solidFill>
                  <a:schemeClr val="bg1"/>
                </a:solidFill>
              </a:rPr>
              <a:t>Use These </a:t>
            </a:r>
            <a:br>
              <a:rPr lang="en-US" sz="4267" b="1" dirty="0">
                <a:solidFill>
                  <a:schemeClr val="bg1"/>
                </a:solidFill>
              </a:rPr>
            </a:br>
            <a:r>
              <a:rPr lang="en-US" sz="4267" b="1" dirty="0">
                <a:solidFill>
                  <a:schemeClr val="bg1"/>
                </a:solidFill>
              </a:rPr>
              <a:t>Layouts</a:t>
            </a:r>
          </a:p>
        </p:txBody>
      </p:sp>
      <p:sp>
        <p:nvSpPr>
          <p:cNvPr id="3" name="TextBox 2"/>
          <p:cNvSpPr txBox="1"/>
          <p:nvPr userDrawn="1"/>
        </p:nvSpPr>
        <p:spPr>
          <a:xfrm>
            <a:off x="7956550" y="1868488"/>
            <a:ext cx="3470275" cy="2062162"/>
          </a:xfrm>
          <a:prstGeom prst="rect">
            <a:avLst/>
          </a:prstGeom>
          <a:noFill/>
        </p:spPr>
        <p:txBody>
          <a:bodyPr wrap="none">
            <a:spAutoFit/>
          </a:bodyPr>
          <a:lstStyle/>
          <a:p>
            <a:pPr algn="ctr">
              <a:buClr>
                <a:schemeClr val="accent1"/>
              </a:buClr>
              <a:buFont typeface="Arial" panose="020B0604020202020204" pitchFamily="34" charset="0"/>
              <a:buNone/>
              <a:defRPr/>
            </a:pPr>
            <a:r>
              <a:rPr lang="en-US" sz="4267" b="1" dirty="0">
                <a:solidFill>
                  <a:schemeClr val="bg1"/>
                </a:solidFill>
              </a:rPr>
              <a:t>DO NOT</a:t>
            </a:r>
          </a:p>
          <a:p>
            <a:pPr algn="ctr">
              <a:buClr>
                <a:schemeClr val="accent1"/>
              </a:buClr>
              <a:buFont typeface="Arial" panose="020B0604020202020204" pitchFamily="34" charset="0"/>
              <a:buNone/>
              <a:defRPr/>
            </a:pPr>
            <a:r>
              <a:rPr lang="en-US" sz="4267" b="1" dirty="0">
                <a:solidFill>
                  <a:schemeClr val="bg1"/>
                </a:solidFill>
              </a:rPr>
              <a:t>Use These </a:t>
            </a:r>
            <a:br>
              <a:rPr lang="en-US" sz="4267" b="1" dirty="0">
                <a:solidFill>
                  <a:schemeClr val="bg1"/>
                </a:solidFill>
              </a:rPr>
            </a:br>
            <a:r>
              <a:rPr lang="en-US" sz="4267" b="1" dirty="0">
                <a:solidFill>
                  <a:schemeClr val="bg1"/>
                </a:solidFill>
              </a:rPr>
              <a:t>Layouts</a:t>
            </a:r>
          </a:p>
        </p:txBody>
      </p:sp>
      <p:sp>
        <p:nvSpPr>
          <p:cNvPr id="4" name="Arrow: Right 10"/>
          <p:cNvSpPr/>
          <p:nvPr userDrawn="1"/>
        </p:nvSpPr>
        <p:spPr>
          <a:xfrm>
            <a:off x="7426325" y="4927600"/>
            <a:ext cx="4587875" cy="3103563"/>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p>
        </p:txBody>
      </p:sp>
      <p:sp>
        <p:nvSpPr>
          <p:cNvPr id="5" name="Arrow: Right 11"/>
          <p:cNvSpPr/>
          <p:nvPr userDrawn="1"/>
        </p:nvSpPr>
        <p:spPr>
          <a:xfrm flipH="1">
            <a:off x="1052513" y="4927600"/>
            <a:ext cx="4589462" cy="310356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53"/>
          </a:p>
        </p:txBody>
      </p:sp>
      <p:sp>
        <p:nvSpPr>
          <p:cNvPr id="6" name="Date Placeholder 2"/>
          <p:cNvSpPr>
            <a:spLocks noGrp="1"/>
          </p:cNvSpPr>
          <p:nvPr>
            <p:ph type="dt" sz="half" idx="10"/>
          </p:nvPr>
        </p:nvSpPr>
        <p:spPr/>
        <p:txBody>
          <a:bodyPr/>
          <a:lstStyle>
            <a:lvl1pPr>
              <a:defRPr/>
            </a:lvl1pPr>
          </a:lstStyle>
          <a:p>
            <a:pPr>
              <a:defRPr/>
            </a:pPr>
            <a:fld id="{77791A16-6B82-4C2B-BCE8-504207FCB90D}" type="datetime1">
              <a:rPr lang="en-US"/>
              <a:pPr>
                <a:defRPr/>
              </a:pPr>
              <a:t>12/6/2019</a:t>
            </a:fld>
            <a:endParaRPr lang="en-US"/>
          </a:p>
        </p:txBody>
      </p:sp>
      <p:sp>
        <p:nvSpPr>
          <p:cNvPr id="7" name="Footer Placeholder 3"/>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126227343"/>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C8C6F3F2-84D4-43D8-9EC3-92942FA0F5DA}" type="datetime1">
              <a:rPr lang="en-US"/>
              <a:pPr>
                <a:defRPr/>
              </a:pPr>
              <a:t>12/6/2019</a:t>
            </a:fld>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9D918C5B-A45F-45BF-871D-EF2F878AA15C}" type="slidenum">
              <a:rPr lang="en-GB" altLang="en-US"/>
              <a:pPr>
                <a:defRPr/>
              </a:pPr>
              <a:t>‹#›</a:t>
            </a:fld>
            <a:endParaRPr lang="en-GB" altLang="en-US"/>
          </a:p>
        </p:txBody>
      </p:sp>
    </p:spTree>
    <p:extLst>
      <p:ext uri="{BB962C8B-B14F-4D97-AF65-F5344CB8AC3E}">
        <p14:creationId xmlns:p14="http://schemas.microsoft.com/office/powerpoint/2010/main" val="16556800"/>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05A33CBB-2242-42AA-8149-AC85BCDACBB3}" type="datetime1">
              <a:rPr lang="en-US"/>
              <a:pPr>
                <a:defRPr/>
              </a:pPr>
              <a:t>12/6/2019</a:t>
            </a:fld>
            <a:endParaRPr lang="en-GB"/>
          </a:p>
        </p:txBody>
      </p:sp>
      <p:sp>
        <p:nvSpPr>
          <p:cNvPr id="3" name="Footer Placeholder 2"/>
          <p:cNvSpPr>
            <a:spLocks noGrp="1"/>
          </p:cNvSpPr>
          <p:nvPr>
            <p:ph type="ftr" sz="quarter" idx="11"/>
          </p:nvPr>
        </p:nvSpPr>
        <p:spPr/>
        <p:txBody>
          <a:bodyPr/>
          <a:lstStyle>
            <a:lvl1pPr>
              <a:defRPr/>
            </a:lvl1pPr>
          </a:lstStyle>
          <a:p>
            <a:pPr>
              <a:defRPr/>
            </a:pPr>
            <a:endParaRPr lang="en-GB"/>
          </a:p>
        </p:txBody>
      </p:sp>
      <p:sp>
        <p:nvSpPr>
          <p:cNvPr id="4" name="Slide Number Placeholder 3"/>
          <p:cNvSpPr>
            <a:spLocks noGrp="1"/>
          </p:cNvSpPr>
          <p:nvPr>
            <p:ph type="sldNum" sz="quarter" idx="12"/>
          </p:nvPr>
        </p:nvSpPr>
        <p:spPr/>
        <p:txBody>
          <a:bodyPr/>
          <a:lstStyle>
            <a:lvl1pPr>
              <a:defRPr/>
            </a:lvl1pPr>
          </a:lstStyle>
          <a:p>
            <a:pPr>
              <a:defRPr/>
            </a:pPr>
            <a:fld id="{2F91F78C-7788-47CA-94D7-8DC1BE93B73E}" type="slidenum">
              <a:rPr lang="en-GB" altLang="en-US"/>
              <a:pPr>
                <a:defRPr/>
              </a:pPr>
              <a:t>‹#›</a:t>
            </a:fld>
            <a:endParaRPr lang="en-GB" altLang="en-US"/>
          </a:p>
        </p:txBody>
      </p:sp>
    </p:spTree>
    <p:extLst>
      <p:ext uri="{BB962C8B-B14F-4D97-AF65-F5344CB8AC3E}">
        <p14:creationId xmlns:p14="http://schemas.microsoft.com/office/powerpoint/2010/main" val="1632043597"/>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a:prstGeom prst="rect">
            <a:avLst/>
          </a:prstGeom>
        </p:spPr>
        <p:txBody>
          <a:bodyPr lIns="130025" tIns="65013" rIns="130025" bIns="65013"/>
          <a:lstStyle/>
          <a:p>
            <a:r>
              <a:rPr lang="en-US" smtClean="0"/>
              <a:t>Click to edit Master title style</a:t>
            </a:r>
            <a:endParaRPr lang="en-GB"/>
          </a:p>
        </p:txBody>
      </p:sp>
      <p:sp>
        <p:nvSpPr>
          <p:cNvPr id="3" name="Subtitle 2"/>
          <p:cNvSpPr>
            <a:spLocks noGrp="1"/>
          </p:cNvSpPr>
          <p:nvPr>
            <p:ph type="subTitle" idx="1"/>
          </p:nvPr>
        </p:nvSpPr>
        <p:spPr>
          <a:xfrm>
            <a:off x="1950720" y="5527040"/>
            <a:ext cx="9103360" cy="2492587"/>
          </a:xfrm>
          <a:prstGeom prst="rect">
            <a:avLst/>
          </a:prstGeom>
        </p:spPr>
        <p:txBody>
          <a:bodyPr lIns="130025" tIns="65013" rIns="130025" bIns="65013"/>
          <a:lstStyle>
            <a:lvl1pPr marL="0" indent="0" algn="ctr">
              <a:buNone/>
              <a:defRPr>
                <a:solidFill>
                  <a:schemeClr val="tx1">
                    <a:tint val="75000"/>
                  </a:schemeClr>
                </a:solidFill>
              </a:defRPr>
            </a:lvl1pPr>
            <a:lvl2pPr marL="650130" indent="0" algn="ctr">
              <a:buNone/>
              <a:defRPr>
                <a:solidFill>
                  <a:schemeClr val="tx1">
                    <a:tint val="75000"/>
                  </a:schemeClr>
                </a:solidFill>
              </a:defRPr>
            </a:lvl2pPr>
            <a:lvl3pPr marL="1300259" indent="0" algn="ctr">
              <a:buNone/>
              <a:defRPr>
                <a:solidFill>
                  <a:schemeClr val="tx1">
                    <a:tint val="75000"/>
                  </a:schemeClr>
                </a:solidFill>
              </a:defRPr>
            </a:lvl3pPr>
            <a:lvl4pPr marL="1950391" indent="0" algn="ctr">
              <a:buNone/>
              <a:defRPr>
                <a:solidFill>
                  <a:schemeClr val="tx1">
                    <a:tint val="75000"/>
                  </a:schemeClr>
                </a:solidFill>
              </a:defRPr>
            </a:lvl4pPr>
            <a:lvl5pPr marL="2600520" indent="0" algn="ctr">
              <a:buNone/>
              <a:defRPr>
                <a:solidFill>
                  <a:schemeClr val="tx1">
                    <a:tint val="75000"/>
                  </a:schemeClr>
                </a:solidFill>
              </a:defRPr>
            </a:lvl5pPr>
            <a:lvl6pPr marL="3250650" indent="0" algn="ctr">
              <a:buNone/>
              <a:defRPr>
                <a:solidFill>
                  <a:schemeClr val="tx1">
                    <a:tint val="75000"/>
                  </a:schemeClr>
                </a:solidFill>
              </a:defRPr>
            </a:lvl6pPr>
            <a:lvl7pPr marL="3900782" indent="0" algn="ctr">
              <a:buNone/>
              <a:defRPr>
                <a:solidFill>
                  <a:schemeClr val="tx1">
                    <a:tint val="75000"/>
                  </a:schemeClr>
                </a:solidFill>
              </a:defRPr>
            </a:lvl7pPr>
            <a:lvl8pPr marL="4550909" indent="0" algn="ctr">
              <a:buNone/>
              <a:defRPr>
                <a:solidFill>
                  <a:schemeClr val="tx1">
                    <a:tint val="75000"/>
                  </a:schemeClr>
                </a:solidFill>
              </a:defRPr>
            </a:lvl8pPr>
            <a:lvl9pPr marL="5201041"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1778E1CF-D13D-4F19-8CB6-585DDC8F9AA9}" type="datetimeFigureOut">
              <a:rPr lang="en-GB"/>
              <a:pPr>
                <a:defRPr/>
              </a:pPr>
              <a:t>06/12/2019</a:t>
            </a:fld>
            <a:endParaRPr lang="en-GB"/>
          </a:p>
        </p:txBody>
      </p:sp>
      <p:sp>
        <p:nvSpPr>
          <p:cNvPr id="5" name="Footer Placeholder 4"/>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6" name="Slide Number Placeholder 5"/>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F2D913A0-896E-4896-BA0F-F35CAC74F2EA}" type="slidenum">
              <a:rPr lang="en-GB"/>
              <a:pPr>
                <a:defRPr/>
              </a:pPr>
              <a:t>‹#›</a:t>
            </a:fld>
            <a:endParaRPr lang="en-GB"/>
          </a:p>
        </p:txBody>
      </p:sp>
    </p:spTree>
    <p:extLst>
      <p:ext uri="{BB962C8B-B14F-4D97-AF65-F5344CB8AC3E}">
        <p14:creationId xmlns:p14="http://schemas.microsoft.com/office/powerpoint/2010/main" val="3454951459"/>
      </p:ext>
    </p:extLst>
  </p:cSld>
  <p:clrMapOvr>
    <a:masterClrMapping/>
  </p:clrMapOvr>
  <p:transition spd="slow">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a:prstGeom prst="rect">
            <a:avLst/>
          </a:prstGeom>
        </p:spPr>
        <p:txBody>
          <a:bodyPr lIns="130025" tIns="65013" rIns="130025" bIns="65013"/>
          <a:lstStyle/>
          <a:p>
            <a:r>
              <a:rPr lang="en-US" smtClean="0"/>
              <a:t>Click to edit Master title style</a:t>
            </a:r>
            <a:endParaRPr lang="en-GB"/>
          </a:p>
        </p:txBody>
      </p:sp>
      <p:sp>
        <p:nvSpPr>
          <p:cNvPr id="3" name="Content Placeholder 2"/>
          <p:cNvSpPr>
            <a:spLocks noGrp="1"/>
          </p:cNvSpPr>
          <p:nvPr>
            <p:ph idx="1"/>
          </p:nvPr>
        </p:nvSpPr>
        <p:spPr>
          <a:xfrm>
            <a:off x="650240" y="2275845"/>
            <a:ext cx="11704320" cy="6436925"/>
          </a:xfrm>
          <a:prstGeom prst="rect">
            <a:avLst/>
          </a:prstGeom>
        </p:spPr>
        <p:txBody>
          <a:bodyPr lIns="130025" tIns="65013" rIns="130025" bIns="6501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3D4F4862-2810-4CB9-ACCB-CF654021C872}" type="datetimeFigureOut">
              <a:rPr lang="en-GB"/>
              <a:pPr>
                <a:defRPr/>
              </a:pPr>
              <a:t>06/12/2019</a:t>
            </a:fld>
            <a:endParaRPr lang="en-GB"/>
          </a:p>
        </p:txBody>
      </p:sp>
      <p:sp>
        <p:nvSpPr>
          <p:cNvPr id="5" name="Footer Placeholder 4"/>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6" name="Slide Number Placeholder 5"/>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D6F1587E-0601-42F8-8444-66264F319FFB}" type="slidenum">
              <a:rPr lang="en-GB"/>
              <a:pPr>
                <a:defRPr/>
              </a:pPr>
              <a:t>‹#›</a:t>
            </a:fld>
            <a:endParaRPr lang="en-GB"/>
          </a:p>
        </p:txBody>
      </p:sp>
    </p:spTree>
    <p:extLst>
      <p:ext uri="{BB962C8B-B14F-4D97-AF65-F5344CB8AC3E}">
        <p14:creationId xmlns:p14="http://schemas.microsoft.com/office/powerpoint/2010/main" val="1612265012"/>
      </p:ext>
    </p:extLst>
  </p:cSld>
  <p:clrMapOvr>
    <a:masterClrMapping/>
  </p:clrMapOvr>
  <p:transition spd="slow">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6"/>
            <a:ext cx="11054080" cy="1937173"/>
          </a:xfrm>
          <a:prstGeom prst="rect">
            <a:avLst/>
          </a:prstGeom>
        </p:spPr>
        <p:txBody>
          <a:bodyPr lIns="130025" tIns="65013" rIns="130025" bIns="65013" anchor="t"/>
          <a:lstStyle>
            <a:lvl1pPr algn="l">
              <a:defRPr sz="5700" b="1" cap="all"/>
            </a:lvl1pPr>
          </a:lstStyle>
          <a:p>
            <a:r>
              <a:rPr lang="en-US" smtClean="0"/>
              <a:t>Click to edit Master title style</a:t>
            </a:r>
            <a:endParaRPr lang="en-GB"/>
          </a:p>
        </p:txBody>
      </p:sp>
      <p:sp>
        <p:nvSpPr>
          <p:cNvPr id="3" name="Text Placeholder 2"/>
          <p:cNvSpPr>
            <a:spLocks noGrp="1"/>
          </p:cNvSpPr>
          <p:nvPr>
            <p:ph type="body" idx="1"/>
          </p:nvPr>
        </p:nvSpPr>
        <p:spPr>
          <a:xfrm>
            <a:off x="1027290" y="4133997"/>
            <a:ext cx="11054080" cy="2133599"/>
          </a:xfrm>
          <a:prstGeom prst="rect">
            <a:avLst/>
          </a:prstGeom>
        </p:spPr>
        <p:txBody>
          <a:bodyPr lIns="130025" tIns="65013" rIns="130025" bIns="65013" anchor="b"/>
          <a:lstStyle>
            <a:lvl1pPr marL="0" indent="0">
              <a:buNone/>
              <a:defRPr sz="2800">
                <a:solidFill>
                  <a:schemeClr val="tx1">
                    <a:tint val="75000"/>
                  </a:schemeClr>
                </a:solidFill>
              </a:defRPr>
            </a:lvl1pPr>
            <a:lvl2pPr marL="650130" indent="0">
              <a:buNone/>
              <a:defRPr sz="2600">
                <a:solidFill>
                  <a:schemeClr val="tx1">
                    <a:tint val="75000"/>
                  </a:schemeClr>
                </a:solidFill>
              </a:defRPr>
            </a:lvl2pPr>
            <a:lvl3pPr marL="1300259" indent="0">
              <a:buNone/>
              <a:defRPr sz="2300">
                <a:solidFill>
                  <a:schemeClr val="tx1">
                    <a:tint val="75000"/>
                  </a:schemeClr>
                </a:solidFill>
              </a:defRPr>
            </a:lvl3pPr>
            <a:lvl4pPr marL="1950391" indent="0">
              <a:buNone/>
              <a:defRPr sz="2000">
                <a:solidFill>
                  <a:schemeClr val="tx1">
                    <a:tint val="75000"/>
                  </a:schemeClr>
                </a:solidFill>
              </a:defRPr>
            </a:lvl4pPr>
            <a:lvl5pPr marL="2600520" indent="0">
              <a:buNone/>
              <a:defRPr sz="2000">
                <a:solidFill>
                  <a:schemeClr val="tx1">
                    <a:tint val="75000"/>
                  </a:schemeClr>
                </a:solidFill>
              </a:defRPr>
            </a:lvl5pPr>
            <a:lvl6pPr marL="3250650" indent="0">
              <a:buNone/>
              <a:defRPr sz="2000">
                <a:solidFill>
                  <a:schemeClr val="tx1">
                    <a:tint val="75000"/>
                  </a:schemeClr>
                </a:solidFill>
              </a:defRPr>
            </a:lvl6pPr>
            <a:lvl7pPr marL="3900782" indent="0">
              <a:buNone/>
              <a:defRPr sz="2000">
                <a:solidFill>
                  <a:schemeClr val="tx1">
                    <a:tint val="75000"/>
                  </a:schemeClr>
                </a:solidFill>
              </a:defRPr>
            </a:lvl7pPr>
            <a:lvl8pPr marL="4550909" indent="0">
              <a:buNone/>
              <a:defRPr sz="2000">
                <a:solidFill>
                  <a:schemeClr val="tx1">
                    <a:tint val="75000"/>
                  </a:schemeClr>
                </a:solidFill>
              </a:defRPr>
            </a:lvl8pPr>
            <a:lvl9pPr marL="5201041"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14EC5D9A-6C0A-413D-815E-4F727D0DA0E4}" type="datetimeFigureOut">
              <a:rPr lang="en-GB"/>
              <a:pPr>
                <a:defRPr/>
              </a:pPr>
              <a:t>06/12/2019</a:t>
            </a:fld>
            <a:endParaRPr lang="en-GB"/>
          </a:p>
        </p:txBody>
      </p:sp>
      <p:sp>
        <p:nvSpPr>
          <p:cNvPr id="5" name="Footer Placeholder 4"/>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6" name="Slide Number Placeholder 5"/>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615789DB-2B33-4FBA-8EE9-07489EE29EBC}" type="slidenum">
              <a:rPr lang="en-GB"/>
              <a:pPr>
                <a:defRPr/>
              </a:pPr>
              <a:t>‹#›</a:t>
            </a:fld>
            <a:endParaRPr lang="en-GB"/>
          </a:p>
        </p:txBody>
      </p:sp>
    </p:spTree>
    <p:extLst>
      <p:ext uri="{BB962C8B-B14F-4D97-AF65-F5344CB8AC3E}">
        <p14:creationId xmlns:p14="http://schemas.microsoft.com/office/powerpoint/2010/main" val="1889212332"/>
      </p:ext>
    </p:extLst>
  </p:cSld>
  <p:clrMapOvr>
    <a:masterClrMapping/>
  </p:clrMapOvr>
  <p:transition spd="slow">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a:prstGeom prst="rect">
            <a:avLst/>
          </a:prstGeom>
        </p:spPr>
        <p:txBody>
          <a:bodyPr lIns="130025" tIns="65013" rIns="130025" bIns="65013"/>
          <a:lstStyle/>
          <a:p>
            <a:r>
              <a:rPr lang="en-US" smtClean="0"/>
              <a:t>Click to edit Master title style</a:t>
            </a:r>
            <a:endParaRPr lang="en-GB"/>
          </a:p>
        </p:txBody>
      </p:sp>
      <p:sp>
        <p:nvSpPr>
          <p:cNvPr id="3" name="Content Placeholder 2"/>
          <p:cNvSpPr>
            <a:spLocks noGrp="1"/>
          </p:cNvSpPr>
          <p:nvPr>
            <p:ph sz="half" idx="1"/>
          </p:nvPr>
        </p:nvSpPr>
        <p:spPr>
          <a:xfrm>
            <a:off x="650240" y="2275845"/>
            <a:ext cx="5743787" cy="6436925"/>
          </a:xfrm>
          <a:prstGeom prst="rect">
            <a:avLst/>
          </a:prstGeom>
        </p:spPr>
        <p:txBody>
          <a:bodyPr lIns="130025" tIns="65013" rIns="130025" bIns="65013"/>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610773" y="2275845"/>
            <a:ext cx="5743787" cy="6436925"/>
          </a:xfrm>
          <a:prstGeom prst="rect">
            <a:avLst/>
          </a:prstGeom>
        </p:spPr>
        <p:txBody>
          <a:bodyPr lIns="130025" tIns="65013" rIns="130025" bIns="65013"/>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592F76FD-E579-4D37-8EE1-06D5B8C61B75}" type="datetimeFigureOut">
              <a:rPr lang="en-GB"/>
              <a:pPr>
                <a:defRPr/>
              </a:pPr>
              <a:t>06/12/2019</a:t>
            </a:fld>
            <a:endParaRPr lang="en-GB"/>
          </a:p>
        </p:txBody>
      </p:sp>
      <p:sp>
        <p:nvSpPr>
          <p:cNvPr id="6" name="Footer Placeholder 5"/>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7" name="Slide Number Placeholder 6"/>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A51A729A-EECD-4659-86CE-6A13E6A6C4E0}" type="slidenum">
              <a:rPr lang="en-GB"/>
              <a:pPr>
                <a:defRPr/>
              </a:pPr>
              <a:t>‹#›</a:t>
            </a:fld>
            <a:endParaRPr lang="en-GB"/>
          </a:p>
        </p:txBody>
      </p:sp>
    </p:spTree>
    <p:extLst>
      <p:ext uri="{BB962C8B-B14F-4D97-AF65-F5344CB8AC3E}">
        <p14:creationId xmlns:p14="http://schemas.microsoft.com/office/powerpoint/2010/main" val="2419132117"/>
      </p:ext>
    </p:extLst>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4133366088"/>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a:prstGeom prst="rect">
            <a:avLst/>
          </a:prstGeom>
        </p:spPr>
        <p:txBody>
          <a:bodyPr lIns="130025" tIns="65013" rIns="130025" bIns="65013"/>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50240" y="2183272"/>
            <a:ext cx="5746045" cy="909884"/>
          </a:xfrm>
          <a:prstGeom prst="rect">
            <a:avLst/>
          </a:prstGeom>
        </p:spPr>
        <p:txBody>
          <a:bodyPr lIns="130025" tIns="65013" rIns="130025" bIns="65013" anchor="b"/>
          <a:lstStyle>
            <a:lvl1pPr marL="0" indent="0">
              <a:buNone/>
              <a:defRPr sz="3400" b="1"/>
            </a:lvl1pPr>
            <a:lvl2pPr marL="650130" indent="0">
              <a:buNone/>
              <a:defRPr sz="2800" b="1"/>
            </a:lvl2pPr>
            <a:lvl3pPr marL="1300259" indent="0">
              <a:buNone/>
              <a:defRPr sz="2600" b="1"/>
            </a:lvl3pPr>
            <a:lvl4pPr marL="1950391" indent="0">
              <a:buNone/>
              <a:defRPr sz="2300" b="1"/>
            </a:lvl4pPr>
            <a:lvl5pPr marL="2600520" indent="0">
              <a:buNone/>
              <a:defRPr sz="2300" b="1"/>
            </a:lvl5pPr>
            <a:lvl6pPr marL="3250650" indent="0">
              <a:buNone/>
              <a:defRPr sz="2300" b="1"/>
            </a:lvl6pPr>
            <a:lvl7pPr marL="3900782" indent="0">
              <a:buNone/>
              <a:defRPr sz="2300" b="1"/>
            </a:lvl7pPr>
            <a:lvl8pPr marL="4550909" indent="0">
              <a:buNone/>
              <a:defRPr sz="2300" b="1"/>
            </a:lvl8pPr>
            <a:lvl9pPr marL="5201041" indent="0">
              <a:buNone/>
              <a:defRPr sz="2300" b="1"/>
            </a:lvl9pPr>
          </a:lstStyle>
          <a:p>
            <a:pPr lvl="0"/>
            <a:r>
              <a:rPr lang="en-US" smtClean="0"/>
              <a:t>Click to edit Master text styles</a:t>
            </a:r>
          </a:p>
        </p:txBody>
      </p:sp>
      <p:sp>
        <p:nvSpPr>
          <p:cNvPr id="4" name="Content Placeholder 3"/>
          <p:cNvSpPr>
            <a:spLocks noGrp="1"/>
          </p:cNvSpPr>
          <p:nvPr>
            <p:ph sz="half" idx="2"/>
          </p:nvPr>
        </p:nvSpPr>
        <p:spPr>
          <a:xfrm>
            <a:off x="650240" y="3093155"/>
            <a:ext cx="5746045" cy="5619610"/>
          </a:xfrm>
          <a:prstGeom prst="rect">
            <a:avLst/>
          </a:prstGeom>
        </p:spPr>
        <p:txBody>
          <a:bodyPr lIns="130025" tIns="65013" rIns="130025" bIns="65013"/>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606260" y="2183272"/>
            <a:ext cx="5748302" cy="909884"/>
          </a:xfrm>
          <a:prstGeom prst="rect">
            <a:avLst/>
          </a:prstGeom>
        </p:spPr>
        <p:txBody>
          <a:bodyPr lIns="130025" tIns="65013" rIns="130025" bIns="65013" anchor="b"/>
          <a:lstStyle>
            <a:lvl1pPr marL="0" indent="0">
              <a:buNone/>
              <a:defRPr sz="3400" b="1"/>
            </a:lvl1pPr>
            <a:lvl2pPr marL="650130" indent="0">
              <a:buNone/>
              <a:defRPr sz="2800" b="1"/>
            </a:lvl2pPr>
            <a:lvl3pPr marL="1300259" indent="0">
              <a:buNone/>
              <a:defRPr sz="2600" b="1"/>
            </a:lvl3pPr>
            <a:lvl4pPr marL="1950391" indent="0">
              <a:buNone/>
              <a:defRPr sz="2300" b="1"/>
            </a:lvl4pPr>
            <a:lvl5pPr marL="2600520" indent="0">
              <a:buNone/>
              <a:defRPr sz="2300" b="1"/>
            </a:lvl5pPr>
            <a:lvl6pPr marL="3250650" indent="0">
              <a:buNone/>
              <a:defRPr sz="2300" b="1"/>
            </a:lvl6pPr>
            <a:lvl7pPr marL="3900782" indent="0">
              <a:buNone/>
              <a:defRPr sz="2300" b="1"/>
            </a:lvl7pPr>
            <a:lvl8pPr marL="4550909" indent="0">
              <a:buNone/>
              <a:defRPr sz="2300" b="1"/>
            </a:lvl8pPr>
            <a:lvl9pPr marL="5201041" indent="0">
              <a:buNone/>
              <a:defRPr sz="2300" b="1"/>
            </a:lvl9pPr>
          </a:lstStyle>
          <a:p>
            <a:pPr lvl="0"/>
            <a:r>
              <a:rPr lang="en-US" smtClean="0"/>
              <a:t>Click to edit Master text styles</a:t>
            </a:r>
          </a:p>
        </p:txBody>
      </p:sp>
      <p:sp>
        <p:nvSpPr>
          <p:cNvPr id="6" name="Content Placeholder 5"/>
          <p:cNvSpPr>
            <a:spLocks noGrp="1"/>
          </p:cNvSpPr>
          <p:nvPr>
            <p:ph sz="quarter" idx="4"/>
          </p:nvPr>
        </p:nvSpPr>
        <p:spPr>
          <a:xfrm>
            <a:off x="6606260" y="3093155"/>
            <a:ext cx="5748302" cy="5619610"/>
          </a:xfrm>
          <a:prstGeom prst="rect">
            <a:avLst/>
          </a:prstGeom>
        </p:spPr>
        <p:txBody>
          <a:bodyPr lIns="130025" tIns="65013" rIns="130025" bIns="65013"/>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43F484AA-391D-4839-8912-7A074D33C493}" type="datetimeFigureOut">
              <a:rPr lang="en-GB"/>
              <a:pPr>
                <a:defRPr/>
              </a:pPr>
              <a:t>06/12/2019</a:t>
            </a:fld>
            <a:endParaRPr lang="en-GB"/>
          </a:p>
        </p:txBody>
      </p:sp>
      <p:sp>
        <p:nvSpPr>
          <p:cNvPr id="8" name="Footer Placeholder 7"/>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9" name="Slide Number Placeholder 8"/>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121EC6FA-583E-42BB-87CC-09F7E9E1D3B2}" type="slidenum">
              <a:rPr lang="en-GB"/>
              <a:pPr>
                <a:defRPr/>
              </a:pPr>
              <a:t>‹#›</a:t>
            </a:fld>
            <a:endParaRPr lang="en-GB"/>
          </a:p>
        </p:txBody>
      </p:sp>
    </p:spTree>
    <p:extLst>
      <p:ext uri="{BB962C8B-B14F-4D97-AF65-F5344CB8AC3E}">
        <p14:creationId xmlns:p14="http://schemas.microsoft.com/office/powerpoint/2010/main" val="278490889"/>
      </p:ext>
    </p:extLst>
  </p:cSld>
  <p:clrMapOvr>
    <a:masterClrMapping/>
  </p:clrMapOvr>
  <p:transition spd="slow">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a:prstGeom prst="rect">
            <a:avLst/>
          </a:prstGeom>
        </p:spPr>
        <p:txBody>
          <a:bodyPr lIns="130025" tIns="65013" rIns="130025" bIns="65013"/>
          <a:lstStyle/>
          <a:p>
            <a:r>
              <a:rPr lang="en-US" smtClean="0"/>
              <a:t>Click to edit Master title style</a:t>
            </a:r>
            <a:endParaRPr lang="en-GB"/>
          </a:p>
        </p:txBody>
      </p:sp>
      <p:sp>
        <p:nvSpPr>
          <p:cNvPr id="3" name="Date Placeholder 2"/>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7990314A-7014-40E6-AB1C-9029D539F2B8}" type="datetimeFigureOut">
              <a:rPr lang="en-GB"/>
              <a:pPr>
                <a:defRPr/>
              </a:pPr>
              <a:t>06/12/2019</a:t>
            </a:fld>
            <a:endParaRPr lang="en-GB"/>
          </a:p>
        </p:txBody>
      </p:sp>
      <p:sp>
        <p:nvSpPr>
          <p:cNvPr id="4" name="Footer Placeholder 3"/>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5" name="Slide Number Placeholder 4"/>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CB1C96DB-5285-493C-B79A-FCBFDC91160F}" type="slidenum">
              <a:rPr lang="en-GB"/>
              <a:pPr>
                <a:defRPr/>
              </a:pPr>
              <a:t>‹#›</a:t>
            </a:fld>
            <a:endParaRPr lang="en-GB"/>
          </a:p>
        </p:txBody>
      </p:sp>
    </p:spTree>
    <p:extLst>
      <p:ext uri="{BB962C8B-B14F-4D97-AF65-F5344CB8AC3E}">
        <p14:creationId xmlns:p14="http://schemas.microsoft.com/office/powerpoint/2010/main" val="469724524"/>
      </p:ext>
    </p:extLst>
  </p:cSld>
  <p:clrMapOvr>
    <a:masterClrMapping/>
  </p:clrMapOvr>
  <p:transition spd="slow">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0C71620D-0D1D-468A-9D60-D8146A3C3A5C}" type="datetimeFigureOut">
              <a:rPr lang="en-GB"/>
              <a:pPr>
                <a:defRPr/>
              </a:pPr>
              <a:t>06/12/2019</a:t>
            </a:fld>
            <a:endParaRPr lang="en-GB"/>
          </a:p>
        </p:txBody>
      </p:sp>
      <p:sp>
        <p:nvSpPr>
          <p:cNvPr id="3" name="Footer Placeholder 2"/>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4" name="Slide Number Placeholder 3"/>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BC095F53-A031-4F08-A58B-390707647D9F}" type="slidenum">
              <a:rPr lang="en-GB"/>
              <a:pPr>
                <a:defRPr/>
              </a:pPr>
              <a:t>‹#›</a:t>
            </a:fld>
            <a:endParaRPr lang="en-GB"/>
          </a:p>
        </p:txBody>
      </p:sp>
    </p:spTree>
    <p:extLst>
      <p:ext uri="{BB962C8B-B14F-4D97-AF65-F5344CB8AC3E}">
        <p14:creationId xmlns:p14="http://schemas.microsoft.com/office/powerpoint/2010/main" val="2879471289"/>
      </p:ext>
    </p:extLst>
  </p:cSld>
  <p:clrMapOvr>
    <a:masterClrMapping/>
  </p:clrMapOvr>
  <p:transition spd="slow">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3" y="388338"/>
            <a:ext cx="4278490" cy="1652693"/>
          </a:xfrm>
          <a:prstGeom prst="rect">
            <a:avLst/>
          </a:prstGeom>
        </p:spPr>
        <p:txBody>
          <a:bodyPr lIns="130025" tIns="65013" rIns="130025" bIns="65013" anchor="b"/>
          <a:lstStyle>
            <a:lvl1pPr algn="l">
              <a:defRPr sz="2800" b="1"/>
            </a:lvl1pPr>
          </a:lstStyle>
          <a:p>
            <a:r>
              <a:rPr lang="en-US" smtClean="0"/>
              <a:t>Click to edit Master title style</a:t>
            </a:r>
            <a:endParaRPr lang="en-GB"/>
          </a:p>
        </p:txBody>
      </p:sp>
      <p:sp>
        <p:nvSpPr>
          <p:cNvPr id="3" name="Content Placeholder 2"/>
          <p:cNvSpPr>
            <a:spLocks noGrp="1"/>
          </p:cNvSpPr>
          <p:nvPr>
            <p:ph idx="1"/>
          </p:nvPr>
        </p:nvSpPr>
        <p:spPr>
          <a:xfrm>
            <a:off x="5084516" y="388343"/>
            <a:ext cx="7270044" cy="8324427"/>
          </a:xfrm>
          <a:prstGeom prst="rect">
            <a:avLst/>
          </a:prstGeom>
        </p:spPr>
        <p:txBody>
          <a:bodyPr lIns="130025" tIns="65013" rIns="130025" bIns="65013"/>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50243" y="2041033"/>
            <a:ext cx="4278490" cy="6671734"/>
          </a:xfrm>
          <a:prstGeom prst="rect">
            <a:avLst/>
          </a:prstGeom>
        </p:spPr>
        <p:txBody>
          <a:bodyPr lIns="130025" tIns="65013" rIns="130025" bIns="65013"/>
          <a:lstStyle>
            <a:lvl1pPr marL="0" indent="0">
              <a:buNone/>
              <a:defRPr sz="2000"/>
            </a:lvl1pPr>
            <a:lvl2pPr marL="650130" indent="0">
              <a:buNone/>
              <a:defRPr sz="1700"/>
            </a:lvl2pPr>
            <a:lvl3pPr marL="1300259" indent="0">
              <a:buNone/>
              <a:defRPr sz="1400"/>
            </a:lvl3pPr>
            <a:lvl4pPr marL="1950391" indent="0">
              <a:buNone/>
              <a:defRPr sz="1300"/>
            </a:lvl4pPr>
            <a:lvl5pPr marL="2600520" indent="0">
              <a:buNone/>
              <a:defRPr sz="1300"/>
            </a:lvl5pPr>
            <a:lvl6pPr marL="3250650" indent="0">
              <a:buNone/>
              <a:defRPr sz="1300"/>
            </a:lvl6pPr>
            <a:lvl7pPr marL="3900782" indent="0">
              <a:buNone/>
              <a:defRPr sz="1300"/>
            </a:lvl7pPr>
            <a:lvl8pPr marL="4550909" indent="0">
              <a:buNone/>
              <a:defRPr sz="1300"/>
            </a:lvl8pPr>
            <a:lvl9pPr marL="5201041" indent="0">
              <a:buNone/>
              <a:defRPr sz="1300"/>
            </a:lvl9pPr>
          </a:lstStyle>
          <a:p>
            <a:pPr lvl="0"/>
            <a:r>
              <a:rPr lang="en-US" smtClean="0"/>
              <a:t>Click to edit Master text styles</a:t>
            </a:r>
          </a:p>
        </p:txBody>
      </p:sp>
      <p:sp>
        <p:nvSpPr>
          <p:cNvPr id="5" name="Date Placeholder 4"/>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8BE29D3D-4D8B-4969-B18D-E9AB29B3A7D4}" type="datetimeFigureOut">
              <a:rPr lang="en-GB"/>
              <a:pPr>
                <a:defRPr/>
              </a:pPr>
              <a:t>06/12/2019</a:t>
            </a:fld>
            <a:endParaRPr lang="en-GB"/>
          </a:p>
        </p:txBody>
      </p:sp>
      <p:sp>
        <p:nvSpPr>
          <p:cNvPr id="6" name="Footer Placeholder 5"/>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7" name="Slide Number Placeholder 6"/>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68EFCB1E-746E-465F-9B9A-82C804898244}" type="slidenum">
              <a:rPr lang="en-GB"/>
              <a:pPr>
                <a:defRPr/>
              </a:pPr>
              <a:t>‹#›</a:t>
            </a:fld>
            <a:endParaRPr lang="en-GB"/>
          </a:p>
        </p:txBody>
      </p:sp>
    </p:spTree>
    <p:extLst>
      <p:ext uri="{BB962C8B-B14F-4D97-AF65-F5344CB8AC3E}">
        <p14:creationId xmlns:p14="http://schemas.microsoft.com/office/powerpoint/2010/main" val="717802914"/>
      </p:ext>
    </p:extLst>
  </p:cSld>
  <p:clrMapOvr>
    <a:masterClrMapping/>
  </p:clrMapOvr>
  <p:transition spd="slow">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a:prstGeom prst="rect">
            <a:avLst/>
          </a:prstGeom>
        </p:spPr>
        <p:txBody>
          <a:bodyPr lIns="130025" tIns="65013" rIns="130025" bIns="65013" anchor="b"/>
          <a:lstStyle>
            <a:lvl1pPr algn="l">
              <a:defRPr sz="2800" b="1"/>
            </a:lvl1pPr>
          </a:lstStyle>
          <a:p>
            <a:r>
              <a:rPr lang="en-US" smtClean="0"/>
              <a:t>Click to edit Master title style</a:t>
            </a:r>
            <a:endParaRPr lang="en-GB"/>
          </a:p>
        </p:txBody>
      </p:sp>
      <p:sp>
        <p:nvSpPr>
          <p:cNvPr id="3" name="Picture Placeholder 2"/>
          <p:cNvSpPr>
            <a:spLocks noGrp="1"/>
          </p:cNvSpPr>
          <p:nvPr>
            <p:ph type="pic" idx="1"/>
          </p:nvPr>
        </p:nvSpPr>
        <p:spPr>
          <a:xfrm>
            <a:off x="2549032" y="871502"/>
            <a:ext cx="7802880" cy="5852160"/>
          </a:xfrm>
          <a:prstGeom prst="rect">
            <a:avLst/>
          </a:prstGeom>
        </p:spPr>
        <p:txBody>
          <a:bodyPr lIns="130025" tIns="65013" rIns="130025" bIns="65013"/>
          <a:lstStyle>
            <a:lvl1pPr marL="0" indent="0">
              <a:buNone/>
              <a:defRPr sz="4600"/>
            </a:lvl1pPr>
            <a:lvl2pPr marL="650130" indent="0">
              <a:buNone/>
              <a:defRPr sz="4000"/>
            </a:lvl2pPr>
            <a:lvl3pPr marL="1300259" indent="0">
              <a:buNone/>
              <a:defRPr sz="3400"/>
            </a:lvl3pPr>
            <a:lvl4pPr marL="1950391" indent="0">
              <a:buNone/>
              <a:defRPr sz="2800"/>
            </a:lvl4pPr>
            <a:lvl5pPr marL="2600520" indent="0">
              <a:buNone/>
              <a:defRPr sz="2800"/>
            </a:lvl5pPr>
            <a:lvl6pPr marL="3250650" indent="0">
              <a:buNone/>
              <a:defRPr sz="2800"/>
            </a:lvl6pPr>
            <a:lvl7pPr marL="3900782" indent="0">
              <a:buNone/>
              <a:defRPr sz="2800"/>
            </a:lvl7pPr>
            <a:lvl8pPr marL="4550909" indent="0">
              <a:buNone/>
              <a:defRPr sz="2800"/>
            </a:lvl8pPr>
            <a:lvl9pPr marL="5201041" indent="0">
              <a:buNone/>
              <a:defRPr sz="2800"/>
            </a:lvl9pPr>
          </a:lstStyle>
          <a:p>
            <a:pPr lvl="0"/>
            <a:endParaRPr lang="en-GB" noProof="0" smtClean="0"/>
          </a:p>
        </p:txBody>
      </p:sp>
      <p:sp>
        <p:nvSpPr>
          <p:cNvPr id="4" name="Text Placeholder 3"/>
          <p:cNvSpPr>
            <a:spLocks noGrp="1"/>
          </p:cNvSpPr>
          <p:nvPr>
            <p:ph type="body" sz="half" idx="2"/>
          </p:nvPr>
        </p:nvSpPr>
        <p:spPr>
          <a:xfrm>
            <a:off x="2549032" y="7633547"/>
            <a:ext cx="7802880" cy="1144693"/>
          </a:xfrm>
          <a:prstGeom prst="rect">
            <a:avLst/>
          </a:prstGeom>
        </p:spPr>
        <p:txBody>
          <a:bodyPr lIns="130025" tIns="65013" rIns="130025" bIns="65013"/>
          <a:lstStyle>
            <a:lvl1pPr marL="0" indent="0">
              <a:buNone/>
              <a:defRPr sz="2000"/>
            </a:lvl1pPr>
            <a:lvl2pPr marL="650130" indent="0">
              <a:buNone/>
              <a:defRPr sz="1700"/>
            </a:lvl2pPr>
            <a:lvl3pPr marL="1300259" indent="0">
              <a:buNone/>
              <a:defRPr sz="1400"/>
            </a:lvl3pPr>
            <a:lvl4pPr marL="1950391" indent="0">
              <a:buNone/>
              <a:defRPr sz="1300"/>
            </a:lvl4pPr>
            <a:lvl5pPr marL="2600520" indent="0">
              <a:buNone/>
              <a:defRPr sz="1300"/>
            </a:lvl5pPr>
            <a:lvl6pPr marL="3250650" indent="0">
              <a:buNone/>
              <a:defRPr sz="1300"/>
            </a:lvl6pPr>
            <a:lvl7pPr marL="3900782" indent="0">
              <a:buNone/>
              <a:defRPr sz="1300"/>
            </a:lvl7pPr>
            <a:lvl8pPr marL="4550909" indent="0">
              <a:buNone/>
              <a:defRPr sz="1300"/>
            </a:lvl8pPr>
            <a:lvl9pPr marL="5201041" indent="0">
              <a:buNone/>
              <a:defRPr sz="1300"/>
            </a:lvl9pPr>
          </a:lstStyle>
          <a:p>
            <a:pPr lvl="0"/>
            <a:r>
              <a:rPr lang="en-US" smtClean="0"/>
              <a:t>Click to edit Master text styles</a:t>
            </a:r>
          </a:p>
        </p:txBody>
      </p:sp>
      <p:sp>
        <p:nvSpPr>
          <p:cNvPr id="5" name="Date Placeholder 4"/>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9057159B-041C-4A14-B629-79E4EF6B4675}" type="datetimeFigureOut">
              <a:rPr lang="en-GB"/>
              <a:pPr>
                <a:defRPr/>
              </a:pPr>
              <a:t>06/12/2019</a:t>
            </a:fld>
            <a:endParaRPr lang="en-GB"/>
          </a:p>
        </p:txBody>
      </p:sp>
      <p:sp>
        <p:nvSpPr>
          <p:cNvPr id="6" name="Footer Placeholder 5"/>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7" name="Slide Number Placeholder 6"/>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DD841094-1997-4F1F-9824-18B096B313B4}" type="slidenum">
              <a:rPr lang="en-GB"/>
              <a:pPr>
                <a:defRPr/>
              </a:pPr>
              <a:t>‹#›</a:t>
            </a:fld>
            <a:endParaRPr lang="en-GB"/>
          </a:p>
        </p:txBody>
      </p:sp>
    </p:spTree>
    <p:extLst>
      <p:ext uri="{BB962C8B-B14F-4D97-AF65-F5344CB8AC3E}">
        <p14:creationId xmlns:p14="http://schemas.microsoft.com/office/powerpoint/2010/main" val="2978198735"/>
      </p:ext>
    </p:extLst>
  </p:cSld>
  <p:clrMapOvr>
    <a:masterClrMapping/>
  </p:clrMapOvr>
  <p:transition spd="slow">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a:prstGeom prst="rect">
            <a:avLst/>
          </a:prstGeom>
        </p:spPr>
        <p:txBody>
          <a:bodyPr lIns="130025" tIns="65013" rIns="130025" bIns="65013"/>
          <a:lstStyle/>
          <a:p>
            <a:r>
              <a:rPr lang="en-US" smtClean="0"/>
              <a:t>Click to edit Master title style</a:t>
            </a:r>
            <a:endParaRPr lang="en-GB"/>
          </a:p>
        </p:txBody>
      </p:sp>
      <p:sp>
        <p:nvSpPr>
          <p:cNvPr id="3" name="Vertical Text Placeholder 2"/>
          <p:cNvSpPr>
            <a:spLocks noGrp="1"/>
          </p:cNvSpPr>
          <p:nvPr>
            <p:ph type="body" orient="vert" idx="1"/>
          </p:nvPr>
        </p:nvSpPr>
        <p:spPr>
          <a:xfrm>
            <a:off x="650240" y="2275845"/>
            <a:ext cx="11704320" cy="6436925"/>
          </a:xfrm>
          <a:prstGeom prst="rect">
            <a:avLst/>
          </a:prstGeom>
        </p:spPr>
        <p:txBody>
          <a:bodyPr vert="eaVert" lIns="130025" tIns="65013" rIns="130025" bIns="6501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6CDA5861-94E4-4B96-9E59-54506A245EA2}" type="datetimeFigureOut">
              <a:rPr lang="en-GB"/>
              <a:pPr>
                <a:defRPr/>
              </a:pPr>
              <a:t>06/12/2019</a:t>
            </a:fld>
            <a:endParaRPr lang="en-GB"/>
          </a:p>
        </p:txBody>
      </p:sp>
      <p:sp>
        <p:nvSpPr>
          <p:cNvPr id="5" name="Footer Placeholder 4"/>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6" name="Slide Number Placeholder 5"/>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288CC308-C3AB-493D-BF71-12CD5680065F}" type="slidenum">
              <a:rPr lang="en-GB"/>
              <a:pPr>
                <a:defRPr/>
              </a:pPr>
              <a:t>‹#›</a:t>
            </a:fld>
            <a:endParaRPr lang="en-GB"/>
          </a:p>
        </p:txBody>
      </p:sp>
    </p:spTree>
    <p:extLst>
      <p:ext uri="{BB962C8B-B14F-4D97-AF65-F5344CB8AC3E}">
        <p14:creationId xmlns:p14="http://schemas.microsoft.com/office/powerpoint/2010/main" val="3556143752"/>
      </p:ext>
    </p:extLst>
  </p:cSld>
  <p:clrMapOvr>
    <a:masterClrMapping/>
  </p:clrMapOvr>
  <p:transition spd="slow">
    <p:fad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601"/>
            <a:ext cx="2926080" cy="8322169"/>
          </a:xfrm>
          <a:prstGeom prst="rect">
            <a:avLst/>
          </a:prstGeom>
        </p:spPr>
        <p:txBody>
          <a:bodyPr vert="eaVert" lIns="130025" tIns="65013" rIns="130025" bIns="65013"/>
          <a:lstStyle/>
          <a:p>
            <a:r>
              <a:rPr lang="en-US" smtClean="0"/>
              <a:t>Click to edit Master title style</a:t>
            </a:r>
            <a:endParaRPr lang="en-GB"/>
          </a:p>
        </p:txBody>
      </p:sp>
      <p:sp>
        <p:nvSpPr>
          <p:cNvPr id="3" name="Vertical Text Placeholder 2"/>
          <p:cNvSpPr>
            <a:spLocks noGrp="1"/>
          </p:cNvSpPr>
          <p:nvPr>
            <p:ph type="body" orient="vert" idx="1"/>
          </p:nvPr>
        </p:nvSpPr>
        <p:spPr>
          <a:xfrm>
            <a:off x="650240" y="390601"/>
            <a:ext cx="8561493" cy="8322169"/>
          </a:xfrm>
          <a:prstGeom prst="rect">
            <a:avLst/>
          </a:prstGeom>
        </p:spPr>
        <p:txBody>
          <a:bodyPr vert="eaVert" lIns="130025" tIns="65013" rIns="130025" bIns="6501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650875" y="9040813"/>
            <a:ext cx="3033713"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52D0867B-B26F-4E0C-B6EF-048184E93E7B}" type="datetimeFigureOut">
              <a:rPr lang="en-GB"/>
              <a:pPr>
                <a:defRPr/>
              </a:pPr>
              <a:t>06/12/2019</a:t>
            </a:fld>
            <a:endParaRPr lang="en-GB"/>
          </a:p>
        </p:txBody>
      </p:sp>
      <p:sp>
        <p:nvSpPr>
          <p:cNvPr id="5" name="Footer Placeholder 4"/>
          <p:cNvSpPr>
            <a:spLocks noGrp="1"/>
          </p:cNvSpPr>
          <p:nvPr>
            <p:ph type="ftr" sz="quarter" idx="11"/>
          </p:nvPr>
        </p:nvSpPr>
        <p:spPr>
          <a:xfrm>
            <a:off x="4443413" y="9040813"/>
            <a:ext cx="4117975"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endParaRPr lang="en-GB"/>
          </a:p>
        </p:txBody>
      </p:sp>
      <p:sp>
        <p:nvSpPr>
          <p:cNvPr id="6" name="Slide Number Placeholder 5"/>
          <p:cNvSpPr>
            <a:spLocks noGrp="1"/>
          </p:cNvSpPr>
          <p:nvPr>
            <p:ph type="sldNum" sz="quarter" idx="12"/>
          </p:nvPr>
        </p:nvSpPr>
        <p:spPr>
          <a:xfrm>
            <a:off x="9320213" y="9040813"/>
            <a:ext cx="3033712" cy="519112"/>
          </a:xfrm>
          <a:prstGeom prst="rect">
            <a:avLst/>
          </a:prstGeom>
        </p:spPr>
        <p:txBody>
          <a:bodyPr lIns="130025" tIns="65013" rIns="130025" bIns="65013"/>
          <a:lstStyle>
            <a:lvl1pPr defTabSz="914260" eaLnBrk="1" fontAlgn="auto" hangingPunct="1">
              <a:spcBef>
                <a:spcPts val="0"/>
              </a:spcBef>
              <a:spcAft>
                <a:spcPts val="0"/>
              </a:spcAft>
              <a:defRPr sz="1800">
                <a:solidFill>
                  <a:prstClr val="black"/>
                </a:solidFill>
                <a:latin typeface="+mn-lt"/>
                <a:ea typeface="+mj-ea"/>
                <a:cs typeface="+mn-cs"/>
                <a:sym typeface="Avenir Roman"/>
              </a:defRPr>
            </a:lvl1pPr>
          </a:lstStyle>
          <a:p>
            <a:pPr>
              <a:defRPr/>
            </a:pPr>
            <a:fld id="{24133164-7333-47B6-9A9A-5E2DCEF3EF60}" type="slidenum">
              <a:rPr lang="en-GB"/>
              <a:pPr>
                <a:defRPr/>
              </a:pPr>
              <a:t>‹#›</a:t>
            </a:fld>
            <a:endParaRPr lang="en-GB"/>
          </a:p>
        </p:txBody>
      </p:sp>
    </p:spTree>
    <p:extLst>
      <p:ext uri="{BB962C8B-B14F-4D97-AF65-F5344CB8AC3E}">
        <p14:creationId xmlns:p14="http://schemas.microsoft.com/office/powerpoint/2010/main" val="2562601406"/>
      </p:ext>
    </p:extLst>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1079502" y="2527300"/>
            <a:ext cx="2540001"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771902" y="2527300"/>
            <a:ext cx="2540001"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90843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3940304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28375841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226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378337964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9241808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789996053"/>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1357130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152400"/>
            <a:ext cx="2711450" cy="84836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152400"/>
            <a:ext cx="7981951" cy="84836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043104424"/>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2207611944"/>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5745904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367937799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7772401" y="2527300"/>
            <a:ext cx="2000250"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9925050" y="2527300"/>
            <a:ext cx="2000250"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3620912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94902485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5429909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1079502" y="5359400"/>
            <a:ext cx="5346699" cy="1379538"/>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0" y="5359400"/>
            <a:ext cx="5346699" cy="1379538"/>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194548661"/>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963619"/>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490387415"/>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10645203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84028358"/>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152400"/>
            <a:ext cx="2711450" cy="84836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152400"/>
            <a:ext cx="7981951" cy="84836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31116955"/>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a:prstGeom prst="rect">
            <a:avLst/>
          </a:prstGeom>
        </p:spPr>
        <p:txBody>
          <a:bodyPr vert="horz" lIns="91358" tIns="45678" rIns="91358" bIns="45678"/>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27763518"/>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75851875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a:prstGeom prst="rect">
            <a:avLst/>
          </a:prstGeom>
        </p:spPr>
        <p:txBody>
          <a:bodyPr vert="horz" lIns="91358" tIns="45678" rIns="91358" bIns="45678"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1707790888"/>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Content Placeholder 2"/>
          <p:cNvSpPr>
            <a:spLocks noGrp="1"/>
          </p:cNvSpPr>
          <p:nvPr>
            <p:ph sz="half" idx="1"/>
          </p:nvPr>
        </p:nvSpPr>
        <p:spPr>
          <a:xfrm>
            <a:off x="1079502" y="876301"/>
            <a:ext cx="5346699" cy="80010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0" y="876301"/>
            <a:ext cx="5346699" cy="80010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64510267"/>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28550193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783996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Tree>
    <p:extLst>
      <p:ext uri="{BB962C8B-B14F-4D97-AF65-F5344CB8AC3E}">
        <p14:creationId xmlns:p14="http://schemas.microsoft.com/office/powerpoint/2010/main" val="1685222000"/>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528014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a:prstGeom prst="rect">
            <a:avLst/>
          </a:prstGeom>
        </p:spPr>
        <p:txBody>
          <a:bodyPr vert="horz" lIns="91358" tIns="45678" rIns="91358" bIns="45678"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892264503"/>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a:prstGeom prst="rect">
            <a:avLst/>
          </a:prstGeom>
        </p:spPr>
        <p:txBody>
          <a:bodyPr vert="horz" lIns="91358" tIns="45678" rIns="91358" bIns="45678"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94385192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18663051"/>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4" y="390525"/>
            <a:ext cx="2925761" cy="8486775"/>
          </a:xfrm>
          <a:prstGeom prst="rect">
            <a:avLst/>
          </a:prstGeom>
        </p:spPr>
        <p:txBody>
          <a:bodyPr vert="eaVert" lIns="91358" tIns="45678" rIns="91358" bIns="45678"/>
          <a:lstStyle/>
          <a:p>
            <a:r>
              <a:rPr lang="en-GB"/>
              <a:t>Click to edit Master title style</a:t>
            </a:r>
            <a:endParaRPr lang="en-US"/>
          </a:p>
        </p:txBody>
      </p:sp>
      <p:sp>
        <p:nvSpPr>
          <p:cNvPr id="3" name="Vertical Text Placeholder 2"/>
          <p:cNvSpPr>
            <a:spLocks noGrp="1"/>
          </p:cNvSpPr>
          <p:nvPr>
            <p:ph type="body" orient="vert" idx="1"/>
          </p:nvPr>
        </p:nvSpPr>
        <p:spPr>
          <a:xfrm>
            <a:off x="650877" y="390525"/>
            <a:ext cx="8624887" cy="848677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0596393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a:prstGeom prst="rect">
            <a:avLst/>
          </a:prstGeom>
        </p:spPr>
        <p:txBody>
          <a:bodyPr vert="horz" lIns="91358" tIns="45678" rIns="91358" bIns="45678"/>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a:prstGeom prst="rect">
            <a:avLst/>
          </a:prstGeom>
        </p:spPr>
        <p:txBody>
          <a:bodyPr vert="horz" lIns="91358" tIns="45678" rIns="91358" bIns="45678"/>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276542381"/>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Content Placeholder 2"/>
          <p:cNvSpPr>
            <a:spLocks noGrp="1"/>
          </p:cNvSpPr>
          <p:nvPr>
            <p:ph idx="1"/>
          </p:nvPr>
        </p:nvSpPr>
        <p:spPr>
          <a:xfrm>
            <a:off x="650876" y="2276498"/>
            <a:ext cx="11703050" cy="6435725"/>
          </a:xfrm>
          <a:prstGeom prst="rect">
            <a:avLst/>
          </a:prstGeom>
        </p:spPr>
        <p:txBody>
          <a:bodyPr vert="horz"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2382892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a:prstGeom prst="rect">
            <a:avLst/>
          </a:prstGeom>
        </p:spPr>
        <p:txBody>
          <a:bodyPr vert="horz" lIns="91358" tIns="45678" rIns="91358" bIns="45678"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a:prstGeom prst="rect">
            <a:avLst/>
          </a:prstGeom>
        </p:spPr>
        <p:txBody>
          <a:bodyPr vert="horz" lIns="91358" tIns="45678" rIns="91358" bIns="45678"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418076088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Content Placeholder 2"/>
          <p:cNvSpPr>
            <a:spLocks noGrp="1"/>
          </p:cNvSpPr>
          <p:nvPr>
            <p:ph sz="half" idx="1"/>
          </p:nvPr>
        </p:nvSpPr>
        <p:spPr>
          <a:xfrm>
            <a:off x="650878"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5"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1486102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6865995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3729777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Tree>
    <p:extLst>
      <p:ext uri="{BB962C8B-B14F-4D97-AF65-F5344CB8AC3E}">
        <p14:creationId xmlns:p14="http://schemas.microsoft.com/office/powerpoint/2010/main" val="2683895220"/>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4351009"/>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a:prstGeom prst="rect">
            <a:avLst/>
          </a:prstGeom>
        </p:spPr>
        <p:txBody>
          <a:bodyPr vert="horz" lIns="91358" tIns="45678" rIns="91358" bIns="45678"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a:prstGeom prst="rect">
            <a:avLst/>
          </a:prstGeom>
        </p:spPr>
        <p:txBody>
          <a:bodyPr vert="horz" lIns="91358" tIns="45678" rIns="91358" bIns="45678"/>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4217834334"/>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a:prstGeom prst="rect">
            <a:avLst/>
          </a:prstGeom>
        </p:spPr>
        <p:txBody>
          <a:bodyPr vert="horz" lIns="91358" tIns="45678" rIns="91358" bIns="45678"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a:prstGeom prst="rect">
            <a:avLst/>
          </a:prstGeom>
        </p:spPr>
        <p:txBody>
          <a:bodyPr vert="horz" lIns="91358" tIns="45678" rIns="91358" bIns="45678"/>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74807986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a:prstGeom prst="rect">
            <a:avLst/>
          </a:prstGeom>
        </p:spPr>
        <p:txBody>
          <a:bodyPr vert="horz" lIns="91358" tIns="45678" rIns="91358" bIns="45678"/>
          <a:lstStyle/>
          <a:p>
            <a:r>
              <a:rPr lang="en-GB"/>
              <a:t>Click to edit Master title style</a:t>
            </a:r>
            <a:endParaRPr lang="en-US"/>
          </a:p>
        </p:txBody>
      </p:sp>
      <p:sp>
        <p:nvSpPr>
          <p:cNvPr id="3" name="Vertical Text Placeholder 2"/>
          <p:cNvSpPr>
            <a:spLocks noGrp="1"/>
          </p:cNvSpPr>
          <p:nvPr>
            <p:ph type="body" orient="vert" idx="1"/>
          </p:nvPr>
        </p:nvSpPr>
        <p:spPr>
          <a:xfrm>
            <a:off x="650876" y="2276498"/>
            <a:ext cx="11703050" cy="6435725"/>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74810907"/>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4" y="390525"/>
            <a:ext cx="2925761" cy="8321675"/>
          </a:xfrm>
          <a:prstGeom prst="rect">
            <a:avLst/>
          </a:prstGeom>
        </p:spPr>
        <p:txBody>
          <a:bodyPr vert="eaVert" lIns="91358" tIns="45678" rIns="91358" bIns="45678"/>
          <a:lstStyle/>
          <a:p>
            <a:r>
              <a:rPr lang="en-GB"/>
              <a:t>Click to edit Master title style</a:t>
            </a:r>
            <a:endParaRPr lang="en-US"/>
          </a:p>
        </p:txBody>
      </p:sp>
      <p:sp>
        <p:nvSpPr>
          <p:cNvPr id="3" name="Vertical Text Placeholder 2"/>
          <p:cNvSpPr>
            <a:spLocks noGrp="1"/>
          </p:cNvSpPr>
          <p:nvPr>
            <p:ph type="body" orient="vert" idx="1"/>
          </p:nvPr>
        </p:nvSpPr>
        <p:spPr>
          <a:xfrm>
            <a:off x="650877" y="390525"/>
            <a:ext cx="8624887" cy="8321675"/>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8603975"/>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a:prstGeom prst="rect">
            <a:avLst/>
          </a:prstGeom>
        </p:spPr>
        <p:txBody>
          <a:bodyPr vert="horz" lIns="91358" tIns="45678" rIns="91358" bIns="45678"/>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362490607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50876" y="2276498"/>
            <a:ext cx="11703050" cy="6435725"/>
          </a:xfrm>
          <a:prstGeom prst="rect">
            <a:avLst/>
          </a:prstGeom>
        </p:spPr>
        <p:txBody>
          <a:bodyPr vert="horz"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33165927"/>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a:prstGeom prst="rect">
            <a:avLst/>
          </a:prstGeom>
        </p:spPr>
        <p:txBody>
          <a:bodyPr vert="horz" lIns="91358" tIns="45678" rIns="91358" bIns="45678"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98076526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562985"/>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50878"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5" y="2276498"/>
            <a:ext cx="5775324" cy="6435725"/>
          </a:xfrm>
          <a:prstGeom prst="rect">
            <a:avLst/>
          </a:prstGeom>
        </p:spPr>
        <p:txBody>
          <a:bodyPr vert="horz" lIns="91358" tIns="45678" rIns="91358" bIns="45678"/>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67141445"/>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a:prstGeom prst="rect">
            <a:avLst/>
          </a:prstGeom>
        </p:spPr>
        <p:txBody>
          <a:bodyPr vert="horz" lIns="91358" tIns="45678" rIns="91358" bIns="45678"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a:prstGeom prst="rect">
            <a:avLst/>
          </a:prstGeom>
        </p:spPr>
        <p:txBody>
          <a:bodyPr vert="horz" lIns="91358" tIns="45678" rIns="91358" bIns="4567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23634587"/>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1653263220"/>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081172"/>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a:prstGeom prst="rect">
            <a:avLst/>
          </a:prstGeom>
        </p:spPr>
        <p:txBody>
          <a:bodyPr vert="horz" lIns="91358" tIns="45678" rIns="91358" bIns="45678"/>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80050417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a:prstGeom prst="rect">
            <a:avLst/>
          </a:prstGeom>
        </p:spPr>
        <p:txBody>
          <a:bodyPr vert="horz" lIns="91358" tIns="45678" rIns="91358" bIns="45678"/>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a:prstGeom prst="rect">
            <a:avLst/>
          </a:prstGeom>
        </p:spPr>
        <p:txBody>
          <a:bodyPr vert="horz" lIns="91358" tIns="45678" rIns="91358" bIns="45678"/>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9209767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650876" y="2276498"/>
            <a:ext cx="11703050" cy="6435725"/>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22383146"/>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4" y="2276498"/>
            <a:ext cx="2925761" cy="64357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50877" y="2276498"/>
            <a:ext cx="8624887" cy="6435725"/>
          </a:xfrm>
          <a:prstGeom prst="rect">
            <a:avLst/>
          </a:prstGeom>
        </p:spPr>
        <p:txBody>
          <a:bodyPr vert="eaVert" lIns="91358" tIns="45678" rIns="91358" bIns="45678"/>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19005063"/>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09619665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7247032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0442804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1636317870"/>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1079502" y="2527300"/>
            <a:ext cx="5346699"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578600" y="2527300"/>
            <a:ext cx="5346699"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07033103"/>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36859353"/>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2342664731"/>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5942953"/>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800973070"/>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4233364061"/>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095380190"/>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152400"/>
            <a:ext cx="2711450" cy="84836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152400"/>
            <a:ext cx="7981951" cy="84836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30147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6" y="3030540"/>
            <a:ext cx="11055350" cy="2090736"/>
          </a:xfrm>
        </p:spPr>
        <p:txBody>
          <a:bodyPr/>
          <a:lstStyle/>
          <a:p>
            <a:r>
              <a:rPr lang="en-GB"/>
              <a:t>Click to edit Master title style</a:t>
            </a:r>
            <a:endParaRPr lang="en-US"/>
          </a:p>
        </p:txBody>
      </p:sp>
      <p:sp>
        <p:nvSpPr>
          <p:cNvPr id="3" name="Subtitle 2"/>
          <p:cNvSpPr>
            <a:spLocks noGrp="1"/>
          </p:cNvSpPr>
          <p:nvPr>
            <p:ph type="subTitle" idx="1"/>
          </p:nvPr>
        </p:nvSpPr>
        <p:spPr>
          <a:xfrm>
            <a:off x="1951038" y="5527698"/>
            <a:ext cx="9102726" cy="2492375"/>
          </a:xfrm>
        </p:spPr>
        <p:txBody>
          <a:bodyPr/>
          <a:lstStyle>
            <a:lvl1pPr marL="0" indent="0" algn="ctr">
              <a:buNone/>
              <a:defRPr/>
            </a:lvl1pPr>
            <a:lvl2pPr marL="456792" indent="0" algn="ctr">
              <a:buNone/>
              <a:defRPr/>
            </a:lvl2pPr>
            <a:lvl3pPr marL="913587" indent="0" algn="ctr">
              <a:buNone/>
              <a:defRPr/>
            </a:lvl3pPr>
            <a:lvl4pPr marL="1370378" indent="0" algn="ctr">
              <a:buNone/>
              <a:defRPr/>
            </a:lvl4pPr>
            <a:lvl5pPr marL="1827177" indent="0" algn="ctr">
              <a:buNone/>
              <a:defRPr/>
            </a:lvl5pPr>
            <a:lvl6pPr marL="2283971" indent="0" algn="ctr">
              <a:buNone/>
              <a:defRPr/>
            </a:lvl6pPr>
            <a:lvl7pPr marL="2740764" indent="0" algn="ctr">
              <a:buNone/>
              <a:defRPr/>
            </a:lvl7pPr>
            <a:lvl8pPr marL="3197562" indent="0" algn="ctr">
              <a:buNone/>
              <a:defRPr/>
            </a:lvl8pPr>
            <a:lvl9pPr marL="3654356"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399077707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383318163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32636946"/>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5" y="6267452"/>
            <a:ext cx="11053761" cy="1936750"/>
          </a:xfrm>
        </p:spPr>
        <p:txBody>
          <a:bodyPr anchor="t"/>
          <a:lstStyle>
            <a:lvl1pPr algn="l">
              <a:defRPr sz="3800" b="1" cap="all"/>
            </a:lvl1pPr>
          </a:lstStyle>
          <a:p>
            <a:r>
              <a:rPr lang="en-GB"/>
              <a:t>Click to edit Master title style</a:t>
            </a:r>
            <a:endParaRPr lang="en-US"/>
          </a:p>
        </p:txBody>
      </p:sp>
      <p:sp>
        <p:nvSpPr>
          <p:cNvPr id="3" name="Text Placeholder 2"/>
          <p:cNvSpPr>
            <a:spLocks noGrp="1"/>
          </p:cNvSpPr>
          <p:nvPr>
            <p:ph type="body" idx="1"/>
          </p:nvPr>
        </p:nvSpPr>
        <p:spPr>
          <a:xfrm>
            <a:off x="1027115" y="4133849"/>
            <a:ext cx="11053761" cy="2133601"/>
          </a:xfrm>
        </p:spPr>
        <p:txBody>
          <a:bodyPr anchor="b"/>
          <a:lstStyle>
            <a:lvl1pPr marL="0" indent="0">
              <a:buNone/>
              <a:defRPr sz="2000"/>
            </a:lvl1pPr>
            <a:lvl2pPr marL="456792" indent="0">
              <a:buNone/>
              <a:defRPr sz="1800"/>
            </a:lvl2pPr>
            <a:lvl3pPr marL="913587" indent="0">
              <a:buNone/>
              <a:defRPr sz="1600"/>
            </a:lvl3pPr>
            <a:lvl4pPr marL="1370378" indent="0">
              <a:buNone/>
              <a:defRPr sz="1400"/>
            </a:lvl4pPr>
            <a:lvl5pPr marL="1827177" indent="0">
              <a:buNone/>
              <a:defRPr sz="1400"/>
            </a:lvl5pPr>
            <a:lvl6pPr marL="2283971" indent="0">
              <a:buNone/>
              <a:defRPr sz="1400"/>
            </a:lvl6pPr>
            <a:lvl7pPr marL="2740764" indent="0">
              <a:buNone/>
              <a:defRPr sz="1400"/>
            </a:lvl7pPr>
            <a:lvl8pPr marL="3197562" indent="0">
              <a:buNone/>
              <a:defRPr sz="1400"/>
            </a:lvl8pPr>
            <a:lvl9pPr marL="3654356" indent="0">
              <a:buNone/>
              <a:defRPr sz="1400"/>
            </a:lvl9pPr>
          </a:lstStyle>
          <a:p>
            <a:pPr lvl="0"/>
            <a:r>
              <a:rPr lang="en-GB"/>
              <a:t>Click to edit Master text styles</a:t>
            </a:r>
          </a:p>
        </p:txBody>
      </p:sp>
    </p:spTree>
    <p:extLst>
      <p:ext uri="{BB962C8B-B14F-4D97-AF65-F5344CB8AC3E}">
        <p14:creationId xmlns:p14="http://schemas.microsoft.com/office/powerpoint/2010/main" val="2998603206"/>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1079502" y="2527300"/>
            <a:ext cx="2540001"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771902" y="2527300"/>
            <a:ext cx="2540001" cy="6108700"/>
          </a:xfrm>
        </p:spPr>
        <p:txBody>
          <a:bodyPr/>
          <a:lstStyle>
            <a:lvl1pPr>
              <a:defRPr sz="27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66310395"/>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6" y="390525"/>
            <a:ext cx="11703050" cy="16256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50877" y="2182814"/>
            <a:ext cx="5745163"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4" name="Content Placeholder 3"/>
          <p:cNvSpPr>
            <a:spLocks noGrp="1"/>
          </p:cNvSpPr>
          <p:nvPr>
            <p:ph sz="half" idx="2"/>
          </p:nvPr>
        </p:nvSpPr>
        <p:spPr>
          <a:xfrm>
            <a:off x="650877" y="3092451"/>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605593" y="2182814"/>
            <a:ext cx="5748336" cy="909638"/>
          </a:xfrm>
        </p:spPr>
        <p:txBody>
          <a:bodyPr anchor="b"/>
          <a:lstStyle>
            <a:lvl1pPr marL="0" indent="0">
              <a:buNone/>
              <a:defRPr sz="2400" b="1"/>
            </a:lvl1pPr>
            <a:lvl2pPr marL="456792" indent="0">
              <a:buNone/>
              <a:defRPr sz="2000" b="1"/>
            </a:lvl2pPr>
            <a:lvl3pPr marL="913587" indent="0">
              <a:buNone/>
              <a:defRPr sz="1800" b="1"/>
            </a:lvl3pPr>
            <a:lvl4pPr marL="1370378" indent="0">
              <a:buNone/>
              <a:defRPr sz="1600" b="1"/>
            </a:lvl4pPr>
            <a:lvl5pPr marL="1827177" indent="0">
              <a:buNone/>
              <a:defRPr sz="1600" b="1"/>
            </a:lvl5pPr>
            <a:lvl6pPr marL="2283971" indent="0">
              <a:buNone/>
              <a:defRPr sz="1600" b="1"/>
            </a:lvl6pPr>
            <a:lvl7pPr marL="2740764" indent="0">
              <a:buNone/>
              <a:defRPr sz="1600" b="1"/>
            </a:lvl7pPr>
            <a:lvl8pPr marL="3197562" indent="0">
              <a:buNone/>
              <a:defRPr sz="1600" b="1"/>
            </a:lvl8pPr>
            <a:lvl9pPr marL="3654356"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05593" y="3092451"/>
            <a:ext cx="5748336"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91566079"/>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1699290379"/>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996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98" y="388961"/>
            <a:ext cx="4278313" cy="1652587"/>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5084764" y="388939"/>
            <a:ext cx="7269163" cy="8323263"/>
          </a:xfrm>
        </p:spPr>
        <p:txBody>
          <a:bodyPr/>
          <a:lstStyle>
            <a:lvl1pPr>
              <a:defRPr sz="3100"/>
            </a:lvl1pPr>
            <a:lvl2pPr>
              <a:defRPr sz="27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50898" y="2041526"/>
            <a:ext cx="4278313" cy="6670674"/>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2256006392"/>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47" y="6827839"/>
            <a:ext cx="7802563" cy="806450"/>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549547" y="871538"/>
            <a:ext cx="7802563" cy="5851526"/>
          </a:xfrm>
        </p:spPr>
        <p:txBody>
          <a:bodyPr/>
          <a:lstStyle>
            <a:lvl1pPr marL="0" indent="0">
              <a:buNone/>
              <a:defRPr sz="3100"/>
            </a:lvl1pPr>
            <a:lvl2pPr marL="456792" indent="0">
              <a:buNone/>
              <a:defRPr sz="2700"/>
            </a:lvl2pPr>
            <a:lvl3pPr marL="913587" indent="0">
              <a:buNone/>
              <a:defRPr sz="2400"/>
            </a:lvl3pPr>
            <a:lvl4pPr marL="1370378" indent="0">
              <a:buNone/>
              <a:defRPr sz="2000"/>
            </a:lvl4pPr>
            <a:lvl5pPr marL="1827177" indent="0">
              <a:buNone/>
              <a:defRPr sz="2000"/>
            </a:lvl5pPr>
            <a:lvl6pPr marL="2283971" indent="0">
              <a:buNone/>
              <a:defRPr sz="2000"/>
            </a:lvl6pPr>
            <a:lvl7pPr marL="2740764" indent="0">
              <a:buNone/>
              <a:defRPr sz="2000"/>
            </a:lvl7pPr>
            <a:lvl8pPr marL="3197562" indent="0">
              <a:buNone/>
              <a:defRPr sz="2000"/>
            </a:lvl8pPr>
            <a:lvl9pPr marL="3654356" indent="0">
              <a:buNone/>
              <a:defRPr sz="2000"/>
            </a:lvl9pPr>
          </a:lstStyle>
          <a:p>
            <a:pPr lvl="0"/>
            <a:endParaRPr lang="en-US" noProof="0">
              <a:sym typeface="American Typewriter" charset="0"/>
            </a:endParaRPr>
          </a:p>
        </p:txBody>
      </p:sp>
      <p:sp>
        <p:nvSpPr>
          <p:cNvPr id="4" name="Text Placeholder 3"/>
          <p:cNvSpPr>
            <a:spLocks noGrp="1"/>
          </p:cNvSpPr>
          <p:nvPr>
            <p:ph type="body" sz="half" idx="2"/>
          </p:nvPr>
        </p:nvSpPr>
        <p:spPr>
          <a:xfrm>
            <a:off x="2549547" y="7634290"/>
            <a:ext cx="7802563" cy="1144587"/>
          </a:xfrm>
        </p:spPr>
        <p:txBody>
          <a:bodyPr/>
          <a:lstStyle>
            <a:lvl1pPr marL="0" indent="0">
              <a:buNone/>
              <a:defRPr sz="1400"/>
            </a:lvl1pPr>
            <a:lvl2pPr marL="456792" indent="0">
              <a:buNone/>
              <a:defRPr sz="1100"/>
            </a:lvl2pPr>
            <a:lvl3pPr marL="913587" indent="0">
              <a:buNone/>
              <a:defRPr sz="1000"/>
            </a:lvl3pPr>
            <a:lvl4pPr marL="1370378" indent="0">
              <a:buNone/>
              <a:defRPr sz="1000"/>
            </a:lvl4pPr>
            <a:lvl5pPr marL="1827177" indent="0">
              <a:buNone/>
              <a:defRPr sz="1000"/>
            </a:lvl5pPr>
            <a:lvl6pPr marL="2283971" indent="0">
              <a:buNone/>
              <a:defRPr sz="1000"/>
            </a:lvl6pPr>
            <a:lvl7pPr marL="2740764" indent="0">
              <a:buNone/>
              <a:defRPr sz="1000"/>
            </a:lvl7pPr>
            <a:lvl8pPr marL="3197562" indent="0">
              <a:buNone/>
              <a:defRPr sz="1000"/>
            </a:lvl8pPr>
            <a:lvl9pPr marL="3654356" indent="0">
              <a:buNone/>
              <a:defRPr sz="1000"/>
            </a:lvl9pPr>
          </a:lstStyle>
          <a:p>
            <a:pPr lvl="0"/>
            <a:r>
              <a:rPr lang="en-GB"/>
              <a:t>Click to edit Master text styles</a:t>
            </a:r>
          </a:p>
        </p:txBody>
      </p:sp>
    </p:spTree>
    <p:extLst>
      <p:ext uri="{BB962C8B-B14F-4D97-AF65-F5344CB8AC3E}">
        <p14:creationId xmlns:p14="http://schemas.microsoft.com/office/powerpoint/2010/main" val="1017235746"/>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50518102"/>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3849" y="152400"/>
            <a:ext cx="2711450" cy="84836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1079521" y="152400"/>
            <a:ext cx="7981951" cy="84836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70188890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2.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3.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157.xml"/><Relationship Id="rId7" Type="http://schemas.openxmlformats.org/officeDocument/2006/relationships/image" Target="../media/image5.png"/><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image" Target="../media/image4.jpeg"/><Relationship Id="rId5" Type="http://schemas.openxmlformats.org/officeDocument/2006/relationships/theme" Target="../theme/theme15.xml"/><Relationship Id="rId4" Type="http://schemas.openxmlformats.org/officeDocument/2006/relationships/slideLayout" Target="../slideLayouts/slideLayout15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theme" Target="../theme/theme16.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5" Type="http://schemas.openxmlformats.org/officeDocument/2006/relationships/theme" Target="../theme/theme1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slideLayout" Target="../slideLayouts/slideLayout199.xml"/><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slideLayout" Target="../slideLayouts/slideLayout198.xml"/><Relationship Id="rId2" Type="http://schemas.openxmlformats.org/officeDocument/2006/relationships/slideLayout" Target="../slideLayouts/slideLayout188.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5" Type="http://schemas.openxmlformats.org/officeDocument/2006/relationships/slideLayout" Target="../slideLayouts/slideLayout191.xml"/><Relationship Id="rId15" Type="http://schemas.openxmlformats.org/officeDocument/2006/relationships/theme" Target="../theme/theme18.xml"/><Relationship Id="rId10" Type="http://schemas.openxmlformats.org/officeDocument/2006/relationships/slideLayout" Target="../slideLayouts/slideLayout196.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9.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9.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5" Type="http://schemas.openxmlformats.org/officeDocument/2006/relationships/slideLayout" Target="../slideLayouts/slideLayout216.xml"/><Relationship Id="rId4" Type="http://schemas.openxmlformats.org/officeDocument/2006/relationships/slideLayout" Target="../slideLayouts/slideLayout215.xml"/><Relationship Id="rId9"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7.xml"/><Relationship Id="rId3" Type="http://schemas.openxmlformats.org/officeDocument/2006/relationships/slideLayout" Target="../slideLayouts/slideLayout222.xml"/><Relationship Id="rId7" Type="http://schemas.openxmlformats.org/officeDocument/2006/relationships/slideLayout" Target="../slideLayouts/slideLayout226.xml"/><Relationship Id="rId2" Type="http://schemas.openxmlformats.org/officeDocument/2006/relationships/slideLayout" Target="../slideLayouts/slideLayout221.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1" Type="http://schemas.openxmlformats.org/officeDocument/2006/relationships/theme" Target="../theme/theme21.xml"/><Relationship Id="rId5" Type="http://schemas.openxmlformats.org/officeDocument/2006/relationships/slideLayout" Target="../slideLayouts/slideLayout224.xml"/><Relationship Id="rId10" Type="http://schemas.openxmlformats.org/officeDocument/2006/relationships/slideLayout" Target="../slideLayouts/slideLayout229.xml"/><Relationship Id="rId4" Type="http://schemas.openxmlformats.org/officeDocument/2006/relationships/slideLayout" Target="../slideLayouts/slideLayout223.xml"/><Relationship Id="rId9" Type="http://schemas.openxmlformats.org/officeDocument/2006/relationships/slideLayout" Target="../slideLayouts/slideLayout228.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7.xml"/><Relationship Id="rId13" Type="http://schemas.openxmlformats.org/officeDocument/2006/relationships/slideLayout" Target="../slideLayouts/slideLayout242.xml"/><Relationship Id="rId3" Type="http://schemas.openxmlformats.org/officeDocument/2006/relationships/slideLayout" Target="../slideLayouts/slideLayout232.xml"/><Relationship Id="rId7" Type="http://schemas.openxmlformats.org/officeDocument/2006/relationships/slideLayout" Target="../slideLayouts/slideLayout236.xml"/><Relationship Id="rId12" Type="http://schemas.openxmlformats.org/officeDocument/2006/relationships/slideLayout" Target="../slideLayouts/slideLayout241.xml"/><Relationship Id="rId17" Type="http://schemas.openxmlformats.org/officeDocument/2006/relationships/theme" Target="../theme/theme22.xml"/><Relationship Id="rId2" Type="http://schemas.openxmlformats.org/officeDocument/2006/relationships/slideLayout" Target="../slideLayouts/slideLayout231.xml"/><Relationship Id="rId16" Type="http://schemas.openxmlformats.org/officeDocument/2006/relationships/slideLayout" Target="../slideLayouts/slideLayout245.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5" Type="http://schemas.openxmlformats.org/officeDocument/2006/relationships/slideLayout" Target="../slideLayouts/slideLayout234.xml"/><Relationship Id="rId15" Type="http://schemas.openxmlformats.org/officeDocument/2006/relationships/slideLayout" Target="../slideLayouts/slideLayout244.xml"/><Relationship Id="rId10" Type="http://schemas.openxmlformats.org/officeDocument/2006/relationships/slideLayout" Target="../slideLayouts/slideLayout239.xml"/><Relationship Id="rId4" Type="http://schemas.openxmlformats.org/officeDocument/2006/relationships/slideLayout" Target="../slideLayouts/slideLayout233.xml"/><Relationship Id="rId9" Type="http://schemas.openxmlformats.org/officeDocument/2006/relationships/slideLayout" Target="../slideLayouts/slideLayout238.xml"/><Relationship Id="rId14" Type="http://schemas.openxmlformats.org/officeDocument/2006/relationships/slideLayout" Target="../slideLayouts/slideLayout24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image" Target="../media/image8.jpeg"/><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theme" Target="../theme/theme23.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2.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p:cNvSpPr>
            <a:spLocks noChangeArrowheads="1"/>
          </p:cNvSpPr>
          <p:nvPr>
            <p:ph type="title"/>
          </p:nvPr>
        </p:nvSpPr>
        <p:spPr bwMode="auto">
          <a:xfrm>
            <a:off x="1079500" y="2921000"/>
            <a:ext cx="108458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b" anchorCtr="0" compatLnSpc="1">
            <a:prstTxWarp prst="textNoShape">
              <a:avLst/>
            </a:prstTxWarp>
          </a:bodyPr>
          <a:lstStyle/>
          <a:p>
            <a:pPr lvl="0"/>
            <a:r>
              <a:rPr lang="en-US" altLang="en-US" smtClean="0">
                <a:sym typeface="American Typewriter" charset="0"/>
              </a:rPr>
              <a:t>Click to edit Master title style</a:t>
            </a:r>
          </a:p>
        </p:txBody>
      </p:sp>
      <p:sp>
        <p:nvSpPr>
          <p:cNvPr id="1027" name="Rectangle 2"/>
          <p:cNvSpPr>
            <a:spLocks noChangeArrowheads="1"/>
          </p:cNvSpPr>
          <p:nvPr>
            <p:ph type="body" idx="1"/>
          </p:nvPr>
        </p:nvSpPr>
        <p:spPr bwMode="auto">
          <a:xfrm>
            <a:off x="1079500" y="5359400"/>
            <a:ext cx="10845800"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t"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17" r:id="rId1"/>
    <p:sldLayoutId id="2147486618" r:id="rId2"/>
    <p:sldLayoutId id="2147486619" r:id="rId3"/>
    <p:sldLayoutId id="2147486620" r:id="rId4"/>
    <p:sldLayoutId id="2147486621" r:id="rId5"/>
    <p:sldLayoutId id="2147486622" r:id="rId6"/>
    <p:sldLayoutId id="2147486623" r:id="rId7"/>
    <p:sldLayoutId id="2147486624" r:id="rId8"/>
    <p:sldLayoutId id="2147486625" r:id="rId9"/>
    <p:sldLayoutId id="2147486626" r:id="rId10"/>
    <p:sldLayoutId id="2147486627" r:id="rId11"/>
  </p:sldLayoutIdLst>
  <p:transition/>
  <p:txStyles>
    <p:titleStyle>
      <a:lvl1pPr algn="ctr" rtl="0" eaLnBrk="0" fontAlgn="base" hangingPunct="0">
        <a:spcBef>
          <a:spcPct val="0"/>
        </a:spcBef>
        <a:spcAft>
          <a:spcPct val="0"/>
        </a:spcAft>
        <a:defRPr sz="8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330200" indent="-330200" algn="ctr" rtl="0" eaLnBrk="0" fontAlgn="base" hangingPunct="0">
        <a:spcBef>
          <a:spcPct val="0"/>
        </a:spcBef>
        <a:spcAft>
          <a:spcPct val="0"/>
        </a:spcAft>
        <a:defRPr sz="4300">
          <a:solidFill>
            <a:srgbClr val="7E8484"/>
          </a:solidFill>
          <a:latin typeface="+mn-lt"/>
          <a:ea typeface="+mn-ea"/>
          <a:cs typeface="+mn-cs"/>
          <a:sym typeface="American Typewriter" charset="0"/>
        </a:defRPr>
      </a:lvl1pPr>
      <a:lvl2pPr marL="730250" indent="-273050" algn="ctr" rtl="0" eaLnBrk="0" fontAlgn="base" hangingPunct="0">
        <a:spcBef>
          <a:spcPct val="0"/>
        </a:spcBef>
        <a:spcAft>
          <a:spcPct val="0"/>
        </a:spcAft>
        <a:defRPr sz="4300">
          <a:solidFill>
            <a:srgbClr val="7E8484"/>
          </a:solidFill>
          <a:latin typeface="+mn-lt"/>
          <a:ea typeface="+mn-ea"/>
          <a:cs typeface="+mn-cs"/>
          <a:sym typeface="American Typewriter" charset="0"/>
        </a:defRPr>
      </a:lvl2pPr>
      <a:lvl3pPr marL="1130300" indent="-215900" algn="ctr" rtl="0" eaLnBrk="0" fontAlgn="base" hangingPunct="0">
        <a:spcBef>
          <a:spcPct val="0"/>
        </a:spcBef>
        <a:spcAft>
          <a:spcPct val="0"/>
        </a:spcAft>
        <a:defRPr sz="4300">
          <a:solidFill>
            <a:srgbClr val="7E8484"/>
          </a:solidFill>
          <a:latin typeface="+mn-lt"/>
          <a:ea typeface="+mn-ea"/>
          <a:cs typeface="+mn-cs"/>
          <a:sym typeface="American Typewriter" charset="0"/>
        </a:defRPr>
      </a:lvl3pPr>
      <a:lvl4pPr marL="1587500" indent="-215900" algn="ctr" rtl="0" eaLnBrk="0" fontAlgn="base" hangingPunct="0">
        <a:spcBef>
          <a:spcPct val="0"/>
        </a:spcBef>
        <a:spcAft>
          <a:spcPct val="0"/>
        </a:spcAft>
        <a:defRPr sz="4300">
          <a:solidFill>
            <a:srgbClr val="7E8484"/>
          </a:solidFill>
          <a:latin typeface="+mn-lt"/>
          <a:ea typeface="+mn-ea"/>
          <a:cs typeface="+mn-cs"/>
          <a:sym typeface="American Typewriter" charset="0"/>
        </a:defRPr>
      </a:lvl4pPr>
      <a:lvl5pPr marL="2044700" indent="-215900" algn="ctr" rtl="0" eaLnBrk="0" fontAlgn="base" hangingPunct="0">
        <a:spcBef>
          <a:spcPct val="0"/>
        </a:spcBef>
        <a:spcAft>
          <a:spcPct val="0"/>
        </a:spcAft>
        <a:defRPr sz="4300">
          <a:solidFill>
            <a:srgbClr val="7E8484"/>
          </a:solidFill>
          <a:latin typeface="+mn-lt"/>
          <a:ea typeface="+mn-ea"/>
          <a:cs typeface="+mn-cs"/>
          <a:sym typeface="American Typewriter" charset="0"/>
        </a:defRPr>
      </a:lvl5pPr>
      <a:lvl6pPr marL="456792" algn="ctr" rtl="0" fontAlgn="base">
        <a:spcBef>
          <a:spcPct val="0"/>
        </a:spcBef>
        <a:spcAft>
          <a:spcPct val="0"/>
        </a:spcAft>
        <a:defRPr sz="4300">
          <a:solidFill>
            <a:srgbClr val="7E8484"/>
          </a:solidFill>
          <a:latin typeface="+mn-lt"/>
          <a:ea typeface="+mn-ea"/>
          <a:cs typeface="+mn-cs"/>
          <a:sym typeface="American Typewriter" charset="0"/>
        </a:defRPr>
      </a:lvl6pPr>
      <a:lvl7pPr marL="913587" algn="ctr" rtl="0" fontAlgn="base">
        <a:spcBef>
          <a:spcPct val="0"/>
        </a:spcBef>
        <a:spcAft>
          <a:spcPct val="0"/>
        </a:spcAft>
        <a:defRPr sz="4300">
          <a:solidFill>
            <a:srgbClr val="7E8484"/>
          </a:solidFill>
          <a:latin typeface="+mn-lt"/>
          <a:ea typeface="+mn-ea"/>
          <a:cs typeface="+mn-cs"/>
          <a:sym typeface="American Typewriter" charset="0"/>
        </a:defRPr>
      </a:lvl7pPr>
      <a:lvl8pPr marL="1370378" algn="ctr" rtl="0" fontAlgn="base">
        <a:spcBef>
          <a:spcPct val="0"/>
        </a:spcBef>
        <a:spcAft>
          <a:spcPct val="0"/>
        </a:spcAft>
        <a:defRPr sz="4300">
          <a:solidFill>
            <a:srgbClr val="7E8484"/>
          </a:solidFill>
          <a:latin typeface="+mn-lt"/>
          <a:ea typeface="+mn-ea"/>
          <a:cs typeface="+mn-cs"/>
          <a:sym typeface="American Typewriter" charset="0"/>
        </a:defRPr>
      </a:lvl8pPr>
      <a:lvl9pPr marL="1827177" algn="ctr" rtl="0" fontAlgn="base">
        <a:spcBef>
          <a:spcPct val="0"/>
        </a:spcBef>
        <a:spcAft>
          <a:spcPct val="0"/>
        </a:spcAft>
        <a:defRPr sz="4300">
          <a:solidFill>
            <a:srgbClr val="7E8484"/>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1"/>
          <p:cNvSpPr>
            <a:spLocks noChangeArrowheads="1"/>
          </p:cNvSpPr>
          <p:nvPr>
            <p:ph type="title"/>
          </p:nvPr>
        </p:nvSpPr>
        <p:spPr bwMode="auto">
          <a:xfrm>
            <a:off x="1079500" y="7480300"/>
            <a:ext cx="108458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Tree>
  </p:cSld>
  <p:clrMap bg1="dk2" tx1="lt1" bg2="dk1" tx2="lt2" accent1="accent1" accent2="accent2" accent3="accent3" accent4="accent4" accent5="accent5" accent6="accent6" hlink="hlink" folHlink="folHlink"/>
  <p:sldLayoutIdLst>
    <p:sldLayoutId id="2147486716" r:id="rId1"/>
    <p:sldLayoutId id="2147486717" r:id="rId2"/>
    <p:sldLayoutId id="2147486718" r:id="rId3"/>
    <p:sldLayoutId id="2147486719" r:id="rId4"/>
    <p:sldLayoutId id="2147486720" r:id="rId5"/>
    <p:sldLayoutId id="2147486721" r:id="rId6"/>
    <p:sldLayoutId id="2147486722" r:id="rId7"/>
    <p:sldLayoutId id="2147486723" r:id="rId8"/>
    <p:sldLayoutId id="2147486724" r:id="rId9"/>
    <p:sldLayoutId id="2147486725" r:id="rId10"/>
    <p:sldLayoutId id="2147486726" r:id="rId11"/>
  </p:sldLayoutIdLst>
  <p:transition/>
  <p:txStyles>
    <p:titleStyle>
      <a:lvl1pPr algn="ctr" rtl="0" eaLnBrk="0" fontAlgn="base" hangingPunct="0">
        <a:spcBef>
          <a:spcPct val="0"/>
        </a:spcBef>
        <a:spcAft>
          <a:spcPct val="0"/>
        </a:spcAft>
        <a:defRPr sz="8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330200" indent="-330200" algn="ctr" rtl="0" eaLnBrk="0" fontAlgn="base" hangingPunct="0">
        <a:spcBef>
          <a:spcPct val="0"/>
        </a:spcBef>
        <a:spcAft>
          <a:spcPct val="0"/>
        </a:spcAft>
        <a:defRPr sz="3600">
          <a:solidFill>
            <a:schemeClr val="tx1"/>
          </a:solidFill>
          <a:latin typeface="+mn-lt"/>
          <a:ea typeface="+mn-ea"/>
          <a:cs typeface="+mn-cs"/>
          <a:sym typeface="American Typewriter" charset="0"/>
        </a:defRPr>
      </a:lvl1pPr>
      <a:lvl2pPr marL="730250" indent="-273050" algn="ctr" rtl="0" eaLnBrk="0" fontAlgn="base" hangingPunct="0">
        <a:spcBef>
          <a:spcPct val="0"/>
        </a:spcBef>
        <a:spcAft>
          <a:spcPct val="0"/>
        </a:spcAft>
        <a:defRPr sz="3600">
          <a:solidFill>
            <a:schemeClr val="tx1"/>
          </a:solidFill>
          <a:latin typeface="+mn-lt"/>
          <a:ea typeface="+mn-ea"/>
          <a:cs typeface="+mn-cs"/>
          <a:sym typeface="American Typewriter" charset="0"/>
        </a:defRPr>
      </a:lvl2pPr>
      <a:lvl3pPr marL="1130300" indent="-215900" algn="ctr" rtl="0" eaLnBrk="0" fontAlgn="base" hangingPunct="0">
        <a:spcBef>
          <a:spcPct val="0"/>
        </a:spcBef>
        <a:spcAft>
          <a:spcPct val="0"/>
        </a:spcAft>
        <a:defRPr sz="3600">
          <a:solidFill>
            <a:schemeClr val="tx1"/>
          </a:solidFill>
          <a:latin typeface="+mn-lt"/>
          <a:ea typeface="+mn-ea"/>
          <a:cs typeface="+mn-cs"/>
          <a:sym typeface="American Typewriter" charset="0"/>
        </a:defRPr>
      </a:lvl3pPr>
      <a:lvl4pPr marL="1587500" indent="-215900" algn="ctr" rtl="0" eaLnBrk="0" fontAlgn="base" hangingPunct="0">
        <a:spcBef>
          <a:spcPct val="0"/>
        </a:spcBef>
        <a:spcAft>
          <a:spcPct val="0"/>
        </a:spcAft>
        <a:defRPr sz="3600">
          <a:solidFill>
            <a:schemeClr val="tx1"/>
          </a:solidFill>
          <a:latin typeface="+mn-lt"/>
          <a:ea typeface="+mn-ea"/>
          <a:cs typeface="+mn-cs"/>
          <a:sym typeface="American Typewriter" charset="0"/>
        </a:defRPr>
      </a:lvl4pPr>
      <a:lvl5pPr marL="2044700" indent="-215900" algn="ctr" rtl="0" eaLnBrk="0" fontAlgn="base" hangingPunct="0">
        <a:spcBef>
          <a:spcPct val="0"/>
        </a:spcBef>
        <a:spcAft>
          <a:spcPct val="0"/>
        </a:spcAft>
        <a:defRPr sz="3600">
          <a:solidFill>
            <a:schemeClr val="tx1"/>
          </a:solidFill>
          <a:latin typeface="+mn-lt"/>
          <a:ea typeface="+mn-ea"/>
          <a:cs typeface="+mn-cs"/>
          <a:sym typeface="American Typewriter" charset="0"/>
        </a:defRPr>
      </a:lvl5pPr>
      <a:lvl6pPr marL="456792" algn="ctr" rtl="0" fontAlgn="base">
        <a:spcBef>
          <a:spcPct val="0"/>
        </a:spcBef>
        <a:spcAft>
          <a:spcPct val="0"/>
        </a:spcAft>
        <a:defRPr sz="3600">
          <a:solidFill>
            <a:schemeClr val="tx1"/>
          </a:solidFill>
          <a:latin typeface="+mn-lt"/>
          <a:ea typeface="+mn-ea"/>
          <a:cs typeface="+mn-cs"/>
          <a:sym typeface="American Typewriter" charset="0"/>
        </a:defRPr>
      </a:lvl6pPr>
      <a:lvl7pPr marL="913587" algn="ctr" rtl="0" fontAlgn="base">
        <a:spcBef>
          <a:spcPct val="0"/>
        </a:spcBef>
        <a:spcAft>
          <a:spcPct val="0"/>
        </a:spcAft>
        <a:defRPr sz="3600">
          <a:solidFill>
            <a:schemeClr val="tx1"/>
          </a:solidFill>
          <a:latin typeface="+mn-lt"/>
          <a:ea typeface="+mn-ea"/>
          <a:cs typeface="+mn-cs"/>
          <a:sym typeface="American Typewriter" charset="0"/>
        </a:defRPr>
      </a:lvl7pPr>
      <a:lvl8pPr marL="1370378" algn="ctr" rtl="0" fontAlgn="base">
        <a:spcBef>
          <a:spcPct val="0"/>
        </a:spcBef>
        <a:spcAft>
          <a:spcPct val="0"/>
        </a:spcAft>
        <a:defRPr sz="3600">
          <a:solidFill>
            <a:schemeClr val="tx1"/>
          </a:solidFill>
          <a:latin typeface="+mn-lt"/>
          <a:ea typeface="+mn-ea"/>
          <a:cs typeface="+mn-cs"/>
          <a:sym typeface="American Typewriter" charset="0"/>
        </a:defRPr>
      </a:lvl8pPr>
      <a:lvl9pPr marL="1827177" algn="ctr" rtl="0" fontAlgn="base">
        <a:spcBef>
          <a:spcPct val="0"/>
        </a:spcBef>
        <a:spcAft>
          <a:spcPct val="0"/>
        </a:spcAft>
        <a:defRPr sz="36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9975" tIns="64990" rIns="129975" bIns="64990" numCol="1" anchor="ctr" anchorCtr="0" compatLnSpc="1">
            <a:prstTxWarp prst="textNoShape">
              <a:avLst/>
            </a:prstTxWarp>
          </a:bodyPr>
          <a:lstStyle/>
          <a:p>
            <a:pPr lvl="0"/>
            <a:r>
              <a:rPr lang="en-GB" altLang="en-US" smtClean="0"/>
              <a:t>Click to edit Master title style</a:t>
            </a:r>
            <a:endParaRPr lang="en-US" altLang="en-US" smtClean="0"/>
          </a:p>
        </p:txBody>
      </p:sp>
      <p:sp>
        <p:nvSpPr>
          <p:cNvPr id="10243" name="Text Placeholder 2"/>
          <p:cNvSpPr>
            <a:spLocks noGrp="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9975" tIns="64990" rIns="129975" bIns="6499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endParaRPr lang="en-US" altLang="en-US" smtClean="0"/>
          </a:p>
        </p:txBody>
      </p:sp>
      <p:sp>
        <p:nvSpPr>
          <p:cNvPr id="4" name="Date Placeholder 3"/>
          <p:cNvSpPr>
            <a:spLocks noGrp="1"/>
          </p:cNvSpPr>
          <p:nvPr>
            <p:ph type="dt" sz="half" idx="2"/>
          </p:nvPr>
        </p:nvSpPr>
        <p:spPr>
          <a:xfrm>
            <a:off x="650875" y="9040813"/>
            <a:ext cx="3033713" cy="519112"/>
          </a:xfrm>
          <a:prstGeom prst="rect">
            <a:avLst/>
          </a:prstGeom>
        </p:spPr>
        <p:txBody>
          <a:bodyPr vert="horz" wrap="square" lIns="129975" tIns="64990" rIns="129975" bIns="64990" numCol="1" anchor="ctr" anchorCtr="0" compatLnSpc="1">
            <a:prstTxWarp prst="textNoShape">
              <a:avLst/>
            </a:prstTxWarp>
          </a:bodyPr>
          <a:lstStyle>
            <a:lvl1pPr algn="l" eaLnBrk="1" hangingPunct="1">
              <a:defRPr sz="1700">
                <a:solidFill>
                  <a:srgbClr val="898989"/>
                </a:solidFill>
                <a:latin typeface="Arial" pitchFamily="34" charset="0"/>
                <a:ea typeface="MS PGothic" pitchFamily="34" charset="-128"/>
              </a:defRPr>
            </a:lvl1pPr>
          </a:lstStyle>
          <a:p>
            <a:pPr>
              <a:defRPr/>
            </a:pPr>
            <a:fld id="{D2A2E12D-643E-439C-A56A-C3E061940148}" type="datetimeFigureOut">
              <a:rPr lang="en-US"/>
              <a:pPr>
                <a:defRPr/>
              </a:pPr>
              <a:t>12/6/2019</a:t>
            </a:fld>
            <a:endParaRPr lang="en-US"/>
          </a:p>
        </p:txBody>
      </p:sp>
      <p:sp>
        <p:nvSpPr>
          <p:cNvPr id="5" name="Footer Placeholder 4"/>
          <p:cNvSpPr>
            <a:spLocks noGrp="1"/>
          </p:cNvSpPr>
          <p:nvPr>
            <p:ph type="ftr" sz="quarter" idx="3"/>
          </p:nvPr>
        </p:nvSpPr>
        <p:spPr>
          <a:xfrm>
            <a:off x="4443413" y="9040813"/>
            <a:ext cx="4117975" cy="519112"/>
          </a:xfrm>
          <a:prstGeom prst="rect">
            <a:avLst/>
          </a:prstGeom>
        </p:spPr>
        <p:txBody>
          <a:bodyPr vert="horz" lIns="129975" tIns="64990" rIns="129975" bIns="64990" rtlCol="0" anchor="ctr"/>
          <a:lstStyle>
            <a:lvl1pPr algn="ctr" eaLnBrk="1" hangingPunct="1">
              <a:defRPr sz="1700">
                <a:solidFill>
                  <a:prstClr val="black">
                    <a:tint val="75000"/>
                  </a:prstClr>
                </a:solidFill>
                <a:latin typeface="Arial" pitchFamily="34" charset="0"/>
                <a:ea typeface="MS PGothic"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9320213" y="9040813"/>
            <a:ext cx="3033712" cy="519112"/>
          </a:xfrm>
          <a:prstGeom prst="rect">
            <a:avLst/>
          </a:prstGeom>
        </p:spPr>
        <p:txBody>
          <a:bodyPr vert="horz" wrap="square" lIns="129975" tIns="64990" rIns="129975" bIns="64990" numCol="1" anchor="ctr" anchorCtr="0" compatLnSpc="1">
            <a:prstTxWarp prst="textNoShape">
              <a:avLst/>
            </a:prstTxWarp>
          </a:bodyPr>
          <a:lstStyle>
            <a:lvl1pPr algn="r" eaLnBrk="1" hangingPunct="1">
              <a:defRPr sz="1700">
                <a:solidFill>
                  <a:srgbClr val="898989"/>
                </a:solidFill>
                <a:latin typeface="Arial" pitchFamily="34" charset="0"/>
                <a:ea typeface="MS PGothic" pitchFamily="34" charset="-128"/>
              </a:defRPr>
            </a:lvl1pPr>
          </a:lstStyle>
          <a:p>
            <a:pPr>
              <a:defRPr/>
            </a:pPr>
            <a:fld id="{D7E637D4-C921-4CC1-84C5-C25D769B77B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10" r:id="rId1"/>
    <p:sldLayoutId id="2147486811" r:id="rId2"/>
    <p:sldLayoutId id="2147486812" r:id="rId3"/>
    <p:sldLayoutId id="2147486813" r:id="rId4"/>
    <p:sldLayoutId id="2147486814" r:id="rId5"/>
    <p:sldLayoutId id="2147486815" r:id="rId6"/>
    <p:sldLayoutId id="2147486816" r:id="rId7"/>
    <p:sldLayoutId id="2147486817" r:id="rId8"/>
    <p:sldLayoutId id="2147486818" r:id="rId9"/>
    <p:sldLayoutId id="2147486819" r:id="rId10"/>
    <p:sldLayoutId id="2147486820" r:id="rId11"/>
  </p:sldLayoutIdLst>
  <p:txStyles>
    <p:titleStyle>
      <a:lvl1pPr algn="ctr" defTabSz="646113" rtl="0" eaLnBrk="0" fontAlgn="base" hangingPunct="0">
        <a:spcBef>
          <a:spcPct val="0"/>
        </a:spcBef>
        <a:spcAft>
          <a:spcPct val="0"/>
        </a:spcAft>
        <a:defRPr sz="6300" kern="1200">
          <a:solidFill>
            <a:schemeClr val="tx1"/>
          </a:solidFill>
          <a:latin typeface="+mj-lt"/>
          <a:ea typeface="MS PGothic" pitchFamily="34" charset="-128"/>
          <a:cs typeface="ＭＳ Ｐゴシック" charset="0"/>
        </a:defRPr>
      </a:lvl1pPr>
      <a:lvl2pPr algn="ctr" defTabSz="646113" rtl="0" eaLnBrk="0" fontAlgn="base" hangingPunct="0">
        <a:spcBef>
          <a:spcPct val="0"/>
        </a:spcBef>
        <a:spcAft>
          <a:spcPct val="0"/>
        </a:spcAft>
        <a:defRPr sz="6300">
          <a:solidFill>
            <a:schemeClr val="tx1"/>
          </a:solidFill>
          <a:latin typeface="Calibri" charset="0"/>
          <a:ea typeface="MS PGothic" pitchFamily="34" charset="-128"/>
          <a:cs typeface="ＭＳ Ｐゴシック" charset="0"/>
        </a:defRPr>
      </a:lvl2pPr>
      <a:lvl3pPr algn="ctr" defTabSz="646113" rtl="0" eaLnBrk="0" fontAlgn="base" hangingPunct="0">
        <a:spcBef>
          <a:spcPct val="0"/>
        </a:spcBef>
        <a:spcAft>
          <a:spcPct val="0"/>
        </a:spcAft>
        <a:defRPr sz="6300">
          <a:solidFill>
            <a:schemeClr val="tx1"/>
          </a:solidFill>
          <a:latin typeface="Calibri" charset="0"/>
          <a:ea typeface="MS PGothic" pitchFamily="34" charset="-128"/>
          <a:cs typeface="ＭＳ Ｐゴシック" charset="0"/>
        </a:defRPr>
      </a:lvl3pPr>
      <a:lvl4pPr algn="ctr" defTabSz="646113" rtl="0" eaLnBrk="0" fontAlgn="base" hangingPunct="0">
        <a:spcBef>
          <a:spcPct val="0"/>
        </a:spcBef>
        <a:spcAft>
          <a:spcPct val="0"/>
        </a:spcAft>
        <a:defRPr sz="6300">
          <a:solidFill>
            <a:schemeClr val="tx1"/>
          </a:solidFill>
          <a:latin typeface="Calibri" charset="0"/>
          <a:ea typeface="MS PGothic" pitchFamily="34" charset="-128"/>
          <a:cs typeface="ＭＳ Ｐゴシック" charset="0"/>
        </a:defRPr>
      </a:lvl4pPr>
      <a:lvl5pPr algn="ctr" defTabSz="646113" rtl="0" eaLnBrk="0" fontAlgn="base" hangingPunct="0">
        <a:spcBef>
          <a:spcPct val="0"/>
        </a:spcBef>
        <a:spcAft>
          <a:spcPct val="0"/>
        </a:spcAft>
        <a:defRPr sz="6300">
          <a:solidFill>
            <a:schemeClr val="tx1"/>
          </a:solidFill>
          <a:latin typeface="Calibri" charset="0"/>
          <a:ea typeface="MS PGothic" pitchFamily="34" charset="-128"/>
          <a:cs typeface="ＭＳ Ｐゴシック" charset="0"/>
        </a:defRPr>
      </a:lvl5pPr>
      <a:lvl6pPr marL="457098" algn="ctr" defTabSz="649143" rtl="0" fontAlgn="base">
        <a:spcBef>
          <a:spcPct val="0"/>
        </a:spcBef>
        <a:spcAft>
          <a:spcPct val="0"/>
        </a:spcAft>
        <a:defRPr sz="6300">
          <a:solidFill>
            <a:schemeClr val="tx1"/>
          </a:solidFill>
          <a:latin typeface="Calibri" charset="0"/>
          <a:ea typeface="ＭＳ Ｐゴシック" charset="0"/>
          <a:cs typeface="ＭＳ Ｐゴシック" charset="0"/>
        </a:defRPr>
      </a:lvl6pPr>
      <a:lvl7pPr marL="914197" algn="ctr" defTabSz="649143" rtl="0" fontAlgn="base">
        <a:spcBef>
          <a:spcPct val="0"/>
        </a:spcBef>
        <a:spcAft>
          <a:spcPct val="0"/>
        </a:spcAft>
        <a:defRPr sz="6300">
          <a:solidFill>
            <a:schemeClr val="tx1"/>
          </a:solidFill>
          <a:latin typeface="Calibri" charset="0"/>
          <a:ea typeface="ＭＳ Ｐゴシック" charset="0"/>
          <a:cs typeface="ＭＳ Ｐゴシック" charset="0"/>
        </a:defRPr>
      </a:lvl7pPr>
      <a:lvl8pPr marL="1371295" algn="ctr" defTabSz="649143" rtl="0" fontAlgn="base">
        <a:spcBef>
          <a:spcPct val="0"/>
        </a:spcBef>
        <a:spcAft>
          <a:spcPct val="0"/>
        </a:spcAft>
        <a:defRPr sz="6300">
          <a:solidFill>
            <a:schemeClr val="tx1"/>
          </a:solidFill>
          <a:latin typeface="Calibri" charset="0"/>
          <a:ea typeface="ＭＳ Ｐゴシック" charset="0"/>
          <a:cs typeface="ＭＳ Ｐゴシック" charset="0"/>
        </a:defRPr>
      </a:lvl8pPr>
      <a:lvl9pPr marL="1828393" algn="ctr" defTabSz="649143" rtl="0" fontAlgn="base">
        <a:spcBef>
          <a:spcPct val="0"/>
        </a:spcBef>
        <a:spcAft>
          <a:spcPct val="0"/>
        </a:spcAft>
        <a:defRPr sz="6300">
          <a:solidFill>
            <a:schemeClr val="tx1"/>
          </a:solidFill>
          <a:latin typeface="Calibri" charset="0"/>
          <a:ea typeface="ＭＳ Ｐゴシック" charset="0"/>
          <a:cs typeface="ＭＳ Ｐゴシック" charset="0"/>
        </a:defRPr>
      </a:lvl9pPr>
    </p:titleStyle>
    <p:bodyStyle>
      <a:lvl1pPr marL="484188" indent="-484188" algn="l" defTabSz="646113" rtl="0" eaLnBrk="0" fontAlgn="base" hangingPunct="0">
        <a:spcBef>
          <a:spcPct val="20000"/>
        </a:spcBef>
        <a:spcAft>
          <a:spcPct val="0"/>
        </a:spcAft>
        <a:buFont typeface="Arial" pitchFamily="34" charset="0"/>
        <a:buChar char="•"/>
        <a:defRPr sz="4700" kern="1200">
          <a:solidFill>
            <a:schemeClr val="tx1"/>
          </a:solidFill>
          <a:latin typeface="+mn-lt"/>
          <a:ea typeface="MS PGothic" pitchFamily="34" charset="-128"/>
          <a:cs typeface="ＭＳ Ｐゴシック" charset="0"/>
        </a:defRPr>
      </a:lvl1pPr>
      <a:lvl2pPr marL="1052513" indent="-401638" algn="l" defTabSz="646113" rtl="0" eaLnBrk="0" fontAlgn="base" hangingPunct="0">
        <a:spcBef>
          <a:spcPct val="20000"/>
        </a:spcBef>
        <a:spcAft>
          <a:spcPct val="0"/>
        </a:spcAft>
        <a:buFont typeface="Arial" pitchFamily="34" charset="0"/>
        <a:buChar char="–"/>
        <a:defRPr sz="3800" kern="1200">
          <a:solidFill>
            <a:schemeClr val="tx1"/>
          </a:solidFill>
          <a:latin typeface="+mn-lt"/>
          <a:ea typeface="MS PGothic" pitchFamily="34" charset="-128"/>
          <a:cs typeface="+mn-cs"/>
        </a:defRPr>
      </a:lvl2pPr>
      <a:lvl3pPr marL="1620838" indent="-320675" algn="l" defTabSz="646113" rtl="0" eaLnBrk="0" fontAlgn="base" hangingPunct="0">
        <a:spcBef>
          <a:spcPct val="20000"/>
        </a:spcBef>
        <a:spcAft>
          <a:spcPct val="0"/>
        </a:spcAft>
        <a:buFont typeface="Arial" pitchFamily="34" charset="0"/>
        <a:buChar char="•"/>
        <a:defRPr sz="3300" kern="1200">
          <a:solidFill>
            <a:schemeClr val="tx1"/>
          </a:solidFill>
          <a:latin typeface="+mn-lt"/>
          <a:ea typeface="MS PGothic" pitchFamily="34" charset="-128"/>
          <a:cs typeface="+mn-cs"/>
        </a:defRPr>
      </a:lvl3pPr>
      <a:lvl4pPr marL="2271713" indent="-320675" algn="l" defTabSz="646113" rtl="0" eaLnBrk="0" fontAlgn="base" hangingPunct="0">
        <a:spcBef>
          <a:spcPct val="20000"/>
        </a:spcBef>
        <a:spcAft>
          <a:spcPct val="0"/>
        </a:spcAft>
        <a:buFont typeface="Arial" pitchFamily="34" charset="0"/>
        <a:buChar char="–"/>
        <a:defRPr sz="2700" kern="1200">
          <a:solidFill>
            <a:schemeClr val="tx1"/>
          </a:solidFill>
          <a:latin typeface="+mn-lt"/>
          <a:ea typeface="MS PGothic" pitchFamily="34" charset="-128"/>
          <a:cs typeface="+mn-cs"/>
        </a:defRPr>
      </a:lvl4pPr>
      <a:lvl5pPr marL="2921000" indent="-320675" algn="l" defTabSz="646113" rtl="0" eaLnBrk="0" fontAlgn="base" hangingPunct="0">
        <a:spcBef>
          <a:spcPct val="20000"/>
        </a:spcBef>
        <a:spcAft>
          <a:spcPct val="0"/>
        </a:spcAft>
        <a:buFont typeface="Arial" pitchFamily="34" charset="0"/>
        <a:buChar char="»"/>
        <a:defRPr sz="2700" kern="1200">
          <a:solidFill>
            <a:schemeClr val="tx1"/>
          </a:solidFill>
          <a:latin typeface="+mn-lt"/>
          <a:ea typeface="MS PGothic" pitchFamily="34" charset="-128"/>
          <a:cs typeface="+mn-cs"/>
        </a:defRPr>
      </a:lvl5pPr>
      <a:lvl6pPr marL="3574374" indent="-324941" algn="l" defTabSz="649884" rtl="0" eaLnBrk="1" latinLnBrk="0" hangingPunct="1">
        <a:spcBef>
          <a:spcPct val="20000"/>
        </a:spcBef>
        <a:buFont typeface="Arial"/>
        <a:buChar char="•"/>
        <a:defRPr sz="2700" kern="1200">
          <a:solidFill>
            <a:schemeClr val="tx1"/>
          </a:solidFill>
          <a:latin typeface="+mn-lt"/>
          <a:ea typeface="+mn-ea"/>
          <a:cs typeface="+mn-cs"/>
        </a:defRPr>
      </a:lvl6pPr>
      <a:lvl7pPr marL="4224258" indent="-324941" algn="l" defTabSz="649884" rtl="0" eaLnBrk="1" latinLnBrk="0" hangingPunct="1">
        <a:spcBef>
          <a:spcPct val="20000"/>
        </a:spcBef>
        <a:buFont typeface="Arial"/>
        <a:buChar char="•"/>
        <a:defRPr sz="2700" kern="1200">
          <a:solidFill>
            <a:schemeClr val="tx1"/>
          </a:solidFill>
          <a:latin typeface="+mn-lt"/>
          <a:ea typeface="+mn-ea"/>
          <a:cs typeface="+mn-cs"/>
        </a:defRPr>
      </a:lvl7pPr>
      <a:lvl8pPr marL="4874147" indent="-324941" algn="l" defTabSz="649884" rtl="0" eaLnBrk="1" latinLnBrk="0" hangingPunct="1">
        <a:spcBef>
          <a:spcPct val="20000"/>
        </a:spcBef>
        <a:buFont typeface="Arial"/>
        <a:buChar char="•"/>
        <a:defRPr sz="2700" kern="1200">
          <a:solidFill>
            <a:schemeClr val="tx1"/>
          </a:solidFill>
          <a:latin typeface="+mn-lt"/>
          <a:ea typeface="+mn-ea"/>
          <a:cs typeface="+mn-cs"/>
        </a:defRPr>
      </a:lvl8pPr>
      <a:lvl9pPr marL="5524028" indent="-324941" algn="l" defTabSz="649884"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49884" rtl="0" eaLnBrk="1" latinLnBrk="0" hangingPunct="1">
        <a:defRPr sz="2600" kern="1200">
          <a:solidFill>
            <a:schemeClr val="tx1"/>
          </a:solidFill>
          <a:latin typeface="+mn-lt"/>
          <a:ea typeface="+mn-ea"/>
          <a:cs typeface="+mn-cs"/>
        </a:defRPr>
      </a:lvl1pPr>
      <a:lvl2pPr marL="649884" algn="l" defTabSz="649884" rtl="0" eaLnBrk="1" latinLnBrk="0" hangingPunct="1">
        <a:defRPr sz="2600" kern="1200">
          <a:solidFill>
            <a:schemeClr val="tx1"/>
          </a:solidFill>
          <a:latin typeface="+mn-lt"/>
          <a:ea typeface="+mn-ea"/>
          <a:cs typeface="+mn-cs"/>
        </a:defRPr>
      </a:lvl2pPr>
      <a:lvl3pPr marL="1299770" algn="l" defTabSz="649884" rtl="0" eaLnBrk="1" latinLnBrk="0" hangingPunct="1">
        <a:defRPr sz="2600" kern="1200">
          <a:solidFill>
            <a:schemeClr val="tx1"/>
          </a:solidFill>
          <a:latin typeface="+mn-lt"/>
          <a:ea typeface="+mn-ea"/>
          <a:cs typeface="+mn-cs"/>
        </a:defRPr>
      </a:lvl3pPr>
      <a:lvl4pPr marL="1949658" algn="l" defTabSz="649884" rtl="0" eaLnBrk="1" latinLnBrk="0" hangingPunct="1">
        <a:defRPr sz="2600" kern="1200">
          <a:solidFill>
            <a:schemeClr val="tx1"/>
          </a:solidFill>
          <a:latin typeface="+mn-lt"/>
          <a:ea typeface="+mn-ea"/>
          <a:cs typeface="+mn-cs"/>
        </a:defRPr>
      </a:lvl4pPr>
      <a:lvl5pPr marL="2599543" algn="l" defTabSz="649884" rtl="0" eaLnBrk="1" latinLnBrk="0" hangingPunct="1">
        <a:defRPr sz="2600" kern="1200">
          <a:solidFill>
            <a:schemeClr val="tx1"/>
          </a:solidFill>
          <a:latin typeface="+mn-lt"/>
          <a:ea typeface="+mn-ea"/>
          <a:cs typeface="+mn-cs"/>
        </a:defRPr>
      </a:lvl5pPr>
      <a:lvl6pPr marL="3249428" algn="l" defTabSz="649884" rtl="0" eaLnBrk="1" latinLnBrk="0" hangingPunct="1">
        <a:defRPr sz="2600" kern="1200">
          <a:solidFill>
            <a:schemeClr val="tx1"/>
          </a:solidFill>
          <a:latin typeface="+mn-lt"/>
          <a:ea typeface="+mn-ea"/>
          <a:cs typeface="+mn-cs"/>
        </a:defRPr>
      </a:lvl6pPr>
      <a:lvl7pPr marL="3899317" algn="l" defTabSz="649884" rtl="0" eaLnBrk="1" latinLnBrk="0" hangingPunct="1">
        <a:defRPr sz="2600" kern="1200">
          <a:solidFill>
            <a:schemeClr val="tx1"/>
          </a:solidFill>
          <a:latin typeface="+mn-lt"/>
          <a:ea typeface="+mn-ea"/>
          <a:cs typeface="+mn-cs"/>
        </a:defRPr>
      </a:lvl7pPr>
      <a:lvl8pPr marL="4549198" algn="l" defTabSz="649884" rtl="0" eaLnBrk="1" latinLnBrk="0" hangingPunct="1">
        <a:defRPr sz="2600" kern="1200">
          <a:solidFill>
            <a:schemeClr val="tx1"/>
          </a:solidFill>
          <a:latin typeface="+mn-lt"/>
          <a:ea typeface="+mn-ea"/>
          <a:cs typeface="+mn-cs"/>
        </a:defRPr>
      </a:lvl8pPr>
      <a:lvl9pPr marL="5199088" algn="l" defTabSz="649884" rtl="0" eaLnBrk="1" latinLnBrk="0" hangingPunct="1">
        <a:defRPr sz="26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GB" altLang="en-US" smtClean="0"/>
              <a:t>Click to edit Master title style</a:t>
            </a:r>
          </a:p>
        </p:txBody>
      </p:sp>
      <p:sp>
        <p:nvSpPr>
          <p:cNvPr id="11267" name="Rectangle 3"/>
          <p:cNvSpPr>
            <a:spLocks noGrp="1" noChangeArrowheads="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1028" name="Rectangle 4"/>
          <p:cNvSpPr>
            <a:spLocks noGrp="1" noChangeArrowheads="1"/>
          </p:cNvSpPr>
          <p:nvPr>
            <p:ph type="dt" sz="half" idx="2"/>
          </p:nvPr>
        </p:nvSpPr>
        <p:spPr bwMode="auto">
          <a:xfrm>
            <a:off x="650875" y="8882063"/>
            <a:ext cx="3033713"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ea typeface="+mn-ea"/>
                <a:cs typeface="+mn-cs"/>
              </a:defRPr>
            </a:lvl1pPr>
          </a:lstStyle>
          <a:p>
            <a:pPr>
              <a:defRPr/>
            </a:pPr>
            <a:endParaRPr lang="en-GB"/>
          </a:p>
        </p:txBody>
      </p:sp>
      <p:sp>
        <p:nvSpPr>
          <p:cNvPr id="1029" name="Rectangle 5"/>
          <p:cNvSpPr>
            <a:spLocks noGrp="1" noChangeArrowheads="1"/>
          </p:cNvSpPr>
          <p:nvPr>
            <p:ph type="ftr" sz="quarter" idx="3"/>
          </p:nvPr>
        </p:nvSpPr>
        <p:spPr bwMode="auto">
          <a:xfrm>
            <a:off x="4443413" y="8882063"/>
            <a:ext cx="4117975"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ea typeface="+mn-ea"/>
                <a:cs typeface="+mn-cs"/>
              </a:defRPr>
            </a:lvl1pPr>
          </a:lstStyle>
          <a:p>
            <a:pPr>
              <a:defRPr/>
            </a:pPr>
            <a:endParaRPr lang="en-GB"/>
          </a:p>
        </p:txBody>
      </p:sp>
      <p:sp>
        <p:nvSpPr>
          <p:cNvPr id="1030" name="Rectangle 6"/>
          <p:cNvSpPr>
            <a:spLocks noGrp="1" noChangeArrowheads="1"/>
          </p:cNvSpPr>
          <p:nvPr>
            <p:ph type="sldNum" sz="quarter" idx="4"/>
          </p:nvPr>
        </p:nvSpPr>
        <p:spPr bwMode="auto">
          <a:xfrm>
            <a:off x="9320213" y="8882063"/>
            <a:ext cx="3033712"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eaLnBrk="1" hangingPunct="1">
              <a:defRPr sz="1800"/>
            </a:lvl1pPr>
          </a:lstStyle>
          <a:p>
            <a:pPr>
              <a:defRPr/>
            </a:pPr>
            <a:fld id="{B078D28C-7B18-40C5-ABF9-F7B236BF594A}" type="slidenum">
              <a:rPr lang="en-GB" altLang="en-US"/>
              <a:pPr>
                <a:defRPr/>
              </a:pPr>
              <a:t>‹#›</a:t>
            </a:fld>
            <a:endParaRPr lang="en-GB" altLang="en-US"/>
          </a:p>
        </p:txBody>
      </p:sp>
      <p:pic>
        <p:nvPicPr>
          <p:cNvPr id="11271" name="Picture 20" descr="Hi-Res-BCS---1-Lin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39700" y="263525"/>
            <a:ext cx="5989638"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
          <p:cNvSpPr>
            <a:spLocks noChangeArrowheads="1"/>
          </p:cNvSpPr>
          <p:nvPr userDrawn="1"/>
        </p:nvSpPr>
        <p:spPr bwMode="auto">
          <a:xfrm>
            <a:off x="666750" y="8843963"/>
            <a:ext cx="11671300" cy="704850"/>
          </a:xfrm>
          <a:prstGeom prst="rect">
            <a:avLst/>
          </a:prstGeom>
          <a:noFill/>
          <a:ln>
            <a:noFill/>
          </a:ln>
        </p:spPr>
        <p:txBody>
          <a:bodyPr lIns="91430" tIns="45715" rIns="91430" bIns="45715">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n-GB" altLang="en-US" sz="2000" dirty="0">
                <a:solidFill>
                  <a:srgbClr val="5F5F5F"/>
                </a:solidFill>
              </a:rPr>
              <a:t>Annual Conference </a:t>
            </a:r>
          </a:p>
          <a:p>
            <a:pPr algn="ctr" eaLnBrk="1" hangingPunct="1">
              <a:defRPr/>
            </a:pPr>
            <a:r>
              <a:rPr lang="en-GB" altLang="en-US" sz="2000" dirty="0">
                <a:solidFill>
                  <a:srgbClr val="FF0000"/>
                </a:solidFill>
              </a:rPr>
              <a:t>Manchester 5-7 June 2017</a:t>
            </a:r>
          </a:p>
        </p:txBody>
      </p:sp>
    </p:spTree>
  </p:cSld>
  <p:clrMap bg1="lt1" tx1="dk1" bg2="lt2" tx2="dk2" accent1="accent1" accent2="accent2" accent3="accent3" accent4="accent4" accent5="accent5" accent6="accent6" hlink="hlink" folHlink="folHlink"/>
  <p:sldLayoutIdLst>
    <p:sldLayoutId id="2147486727" r:id="rId1"/>
    <p:sldLayoutId id="2147486728" r:id="rId2"/>
    <p:sldLayoutId id="2147486729" r:id="rId3"/>
    <p:sldLayoutId id="2147486730" r:id="rId4"/>
    <p:sldLayoutId id="2147486731" r:id="rId5"/>
    <p:sldLayoutId id="2147486732" r:id="rId6"/>
    <p:sldLayoutId id="2147486821" r:id="rId7"/>
    <p:sldLayoutId id="2147486733" r:id="rId8"/>
    <p:sldLayoutId id="2147486734" r:id="rId9"/>
    <p:sldLayoutId id="2147486735" r:id="rId10"/>
    <p:sldLayoutId id="2147486736" r:id="rId11"/>
  </p:sldLayoutIdLst>
  <p:timing>
    <p:tnLst>
      <p:par>
        <p:cTn id="1" dur="indefinite" restart="never" nodeType="tmRoot"/>
      </p:par>
    </p:tnLst>
  </p:timing>
  <p:txStyles>
    <p:titleStyle>
      <a:lvl1pPr algn="ctr" rtl="0" eaLnBrk="0" fontAlgn="base" hangingPunct="0">
        <a:spcBef>
          <a:spcPct val="0"/>
        </a:spcBef>
        <a:spcAft>
          <a:spcPct val="0"/>
        </a:spcAft>
        <a:defRPr sz="63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63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63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63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6300">
          <a:solidFill>
            <a:schemeClr val="tx2"/>
          </a:solidFill>
          <a:latin typeface="Arial" charset="0"/>
          <a:ea typeface="MS PGothic" panose="020B0600070205080204" pitchFamily="34" charset="-128"/>
          <a:cs typeface="ＭＳ Ｐゴシック" charset="0"/>
        </a:defRPr>
      </a:lvl5pPr>
      <a:lvl6pPr marL="650164" algn="ctr" rtl="0" fontAlgn="base">
        <a:spcBef>
          <a:spcPct val="0"/>
        </a:spcBef>
        <a:spcAft>
          <a:spcPct val="0"/>
        </a:spcAft>
        <a:defRPr sz="6300">
          <a:solidFill>
            <a:schemeClr val="tx2"/>
          </a:solidFill>
          <a:latin typeface="Arial" charset="0"/>
        </a:defRPr>
      </a:lvl6pPr>
      <a:lvl7pPr marL="1300326" algn="ctr" rtl="0" fontAlgn="base">
        <a:spcBef>
          <a:spcPct val="0"/>
        </a:spcBef>
        <a:spcAft>
          <a:spcPct val="0"/>
        </a:spcAft>
        <a:defRPr sz="6300">
          <a:solidFill>
            <a:schemeClr val="tx2"/>
          </a:solidFill>
          <a:latin typeface="Arial" charset="0"/>
        </a:defRPr>
      </a:lvl7pPr>
      <a:lvl8pPr marL="1950490" algn="ctr" rtl="0" fontAlgn="base">
        <a:spcBef>
          <a:spcPct val="0"/>
        </a:spcBef>
        <a:spcAft>
          <a:spcPct val="0"/>
        </a:spcAft>
        <a:defRPr sz="6300">
          <a:solidFill>
            <a:schemeClr val="tx2"/>
          </a:solidFill>
          <a:latin typeface="Arial" charset="0"/>
        </a:defRPr>
      </a:lvl8pPr>
      <a:lvl9pPr marL="2600653" algn="ctr" rtl="0" fontAlgn="base">
        <a:spcBef>
          <a:spcPct val="0"/>
        </a:spcBef>
        <a:spcAft>
          <a:spcPct val="0"/>
        </a:spcAft>
        <a:defRPr sz="6300">
          <a:solidFill>
            <a:schemeClr val="tx2"/>
          </a:solidFill>
          <a:latin typeface="Arial" charset="0"/>
        </a:defRPr>
      </a:lvl9pPr>
    </p:titleStyle>
    <p:bodyStyle>
      <a:lvl1pPr marL="485775" indent="-485775" algn="l" rtl="0" eaLnBrk="0" fontAlgn="base" hangingPunct="0">
        <a:spcBef>
          <a:spcPct val="20000"/>
        </a:spcBef>
        <a:spcAft>
          <a:spcPct val="0"/>
        </a:spcAft>
        <a:buChar char="•"/>
        <a:defRPr sz="4600">
          <a:solidFill>
            <a:schemeClr val="tx1"/>
          </a:solidFill>
          <a:latin typeface="+mn-lt"/>
          <a:ea typeface="MS PGothic" panose="020B0600070205080204" pitchFamily="34" charset="-128"/>
          <a:cs typeface="ＭＳ Ｐゴシック" charset="0"/>
        </a:defRPr>
      </a:lvl1pPr>
      <a:lvl2pPr marL="1054100" indent="-403225" algn="l" rtl="0" eaLnBrk="0" fontAlgn="base" hangingPunct="0">
        <a:spcBef>
          <a:spcPct val="20000"/>
        </a:spcBef>
        <a:spcAft>
          <a:spcPct val="0"/>
        </a:spcAft>
        <a:buChar char="–"/>
        <a:defRPr sz="3800">
          <a:solidFill>
            <a:schemeClr val="tx1"/>
          </a:solidFill>
          <a:latin typeface="+mn-lt"/>
          <a:ea typeface="MS PGothic" panose="020B0600070205080204" pitchFamily="34" charset="-128"/>
        </a:defRPr>
      </a:lvl2pPr>
      <a:lvl3pPr marL="1622425" indent="-322263" algn="l" rtl="0" eaLnBrk="0" fontAlgn="base" hangingPunct="0">
        <a:spcBef>
          <a:spcPct val="20000"/>
        </a:spcBef>
        <a:spcAft>
          <a:spcPct val="0"/>
        </a:spcAft>
        <a:buChar char="•"/>
        <a:defRPr sz="3400">
          <a:solidFill>
            <a:schemeClr val="tx1"/>
          </a:solidFill>
          <a:latin typeface="+mn-lt"/>
          <a:ea typeface="MS PGothic" panose="020B0600070205080204" pitchFamily="34" charset="-128"/>
        </a:defRPr>
      </a:lvl3pPr>
      <a:lvl4pPr marL="2273300"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4pPr>
      <a:lvl5pPr marL="2924175"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5pPr>
      <a:lvl6pPr marL="3575899" indent="-325081" algn="l" rtl="0" fontAlgn="base">
        <a:spcBef>
          <a:spcPct val="20000"/>
        </a:spcBef>
        <a:spcAft>
          <a:spcPct val="0"/>
        </a:spcAft>
        <a:buChar char="»"/>
        <a:defRPr sz="2800">
          <a:solidFill>
            <a:schemeClr val="tx1"/>
          </a:solidFill>
          <a:latin typeface="+mn-lt"/>
        </a:defRPr>
      </a:lvl6pPr>
      <a:lvl7pPr marL="4226062" indent="-325081" algn="l" rtl="0" fontAlgn="base">
        <a:spcBef>
          <a:spcPct val="20000"/>
        </a:spcBef>
        <a:spcAft>
          <a:spcPct val="0"/>
        </a:spcAft>
        <a:buChar char="»"/>
        <a:defRPr sz="2800">
          <a:solidFill>
            <a:schemeClr val="tx1"/>
          </a:solidFill>
          <a:latin typeface="+mn-lt"/>
        </a:defRPr>
      </a:lvl7pPr>
      <a:lvl8pPr marL="4876226" indent="-325081" algn="l" rtl="0" fontAlgn="base">
        <a:spcBef>
          <a:spcPct val="20000"/>
        </a:spcBef>
        <a:spcAft>
          <a:spcPct val="0"/>
        </a:spcAft>
        <a:buChar char="»"/>
        <a:defRPr sz="2800">
          <a:solidFill>
            <a:schemeClr val="tx1"/>
          </a:solidFill>
          <a:latin typeface="+mn-lt"/>
        </a:defRPr>
      </a:lvl8pPr>
      <a:lvl9pPr marL="5526388" indent="-325081" algn="l" rtl="0" fontAlgn="base">
        <a:spcBef>
          <a:spcPct val="20000"/>
        </a:spcBef>
        <a:spcAft>
          <a:spcPct val="0"/>
        </a:spcAft>
        <a:buChar char="»"/>
        <a:defRPr sz="2800">
          <a:solidFill>
            <a:schemeClr val="tx1"/>
          </a:solidFill>
          <a:latin typeface="+mn-lt"/>
        </a:defRPr>
      </a:lvl9pPr>
    </p:bodyStyle>
    <p:otherStyle>
      <a:defPPr>
        <a:defRPr lang="en-U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74725" y="677863"/>
            <a:ext cx="1105535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2291" name="Rectangle 3"/>
          <p:cNvSpPr>
            <a:spLocks noGrp="1" noChangeArrowheads="1"/>
          </p:cNvSpPr>
          <p:nvPr>
            <p:ph type="body" idx="1"/>
          </p:nvPr>
        </p:nvSpPr>
        <p:spPr bwMode="auto">
          <a:xfrm>
            <a:off x="974725" y="2316163"/>
            <a:ext cx="11055350" cy="585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74725" y="8886825"/>
            <a:ext cx="2709863"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ctr" eaLnBrk="0" hangingPunct="0">
              <a:defRPr sz="2000">
                <a:solidFill>
                  <a:srgbClr val="000000"/>
                </a:solidFill>
                <a:latin typeface="Arial" pitchFamily="34" charset="0"/>
                <a:ea typeface="MS PGothic" pitchFamily="34" charset="-128"/>
              </a:defRPr>
            </a:lvl1pPr>
          </a:lstStyle>
          <a:p>
            <a:pPr>
              <a:defRPr/>
            </a:pPr>
            <a:endParaRPr lang="en-US"/>
          </a:p>
        </p:txBody>
      </p:sp>
      <p:sp>
        <p:nvSpPr>
          <p:cNvPr id="1029" name="Rectangle 5"/>
          <p:cNvSpPr>
            <a:spLocks noGrp="1" noChangeArrowheads="1"/>
          </p:cNvSpPr>
          <p:nvPr>
            <p:ph type="ftr" sz="quarter" idx="3"/>
          </p:nvPr>
        </p:nvSpPr>
        <p:spPr bwMode="auto">
          <a:xfrm>
            <a:off x="4443413" y="8886825"/>
            <a:ext cx="4117975"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ctr" eaLnBrk="0" hangingPunct="0">
              <a:defRPr sz="2000">
                <a:solidFill>
                  <a:srgbClr val="000000"/>
                </a:solidFill>
                <a:latin typeface="Arial" pitchFamily="34" charset="0"/>
                <a:ea typeface="MS PGothic" pitchFamily="34" charset="-128"/>
              </a:defRPr>
            </a:lvl1pPr>
          </a:lstStyle>
          <a:p>
            <a:pPr>
              <a:defRPr/>
            </a:pPr>
            <a:endParaRPr lang="en-US"/>
          </a:p>
        </p:txBody>
      </p:sp>
      <p:sp>
        <p:nvSpPr>
          <p:cNvPr id="1030" name="Rectangle 6"/>
          <p:cNvSpPr>
            <a:spLocks noGrp="1" noChangeArrowheads="1"/>
          </p:cNvSpPr>
          <p:nvPr>
            <p:ph type="sldNum" sz="quarter" idx="4"/>
          </p:nvPr>
        </p:nvSpPr>
        <p:spPr bwMode="auto">
          <a:xfrm>
            <a:off x="9320213" y="8886825"/>
            <a:ext cx="2709862"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r">
              <a:defRPr sz="1800">
                <a:solidFill>
                  <a:srgbClr val="000000"/>
                </a:solidFill>
              </a:defRPr>
            </a:lvl1pPr>
          </a:lstStyle>
          <a:p>
            <a:pPr>
              <a:defRPr/>
            </a:pPr>
            <a:fld id="{4245EA2B-7EB5-4696-AC38-274AE2B1DE4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22" r:id="rId1"/>
    <p:sldLayoutId id="2147486823" r:id="rId2"/>
    <p:sldLayoutId id="2147486824" r:id="rId3"/>
    <p:sldLayoutId id="2147486825" r:id="rId4"/>
    <p:sldLayoutId id="2147486826" r:id="rId5"/>
    <p:sldLayoutId id="2147486827" r:id="rId6"/>
    <p:sldLayoutId id="2147486828" r:id="rId7"/>
    <p:sldLayoutId id="2147486829" r:id="rId8"/>
    <p:sldLayoutId id="2147486830" r:id="rId9"/>
    <p:sldLayoutId id="2147486831" r:id="rId10"/>
    <p:sldLayoutId id="2147486832" r:id="rId11"/>
  </p:sldLayoutIdLst>
  <p:txStyles>
    <p:titleStyle>
      <a:lvl1pPr algn="ctr" rtl="0" eaLnBrk="0" fontAlgn="base" hangingPunct="0">
        <a:spcBef>
          <a:spcPct val="0"/>
        </a:spcBef>
        <a:spcAft>
          <a:spcPct val="0"/>
        </a:spcAft>
        <a:defRPr sz="6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2pPr>
      <a:lvl3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3pPr>
      <a:lvl4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4pPr>
      <a:lvl5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5pPr>
      <a:lvl6pPr marL="650164" algn="ctr" rtl="0" fontAlgn="base">
        <a:spcBef>
          <a:spcPct val="0"/>
        </a:spcBef>
        <a:spcAft>
          <a:spcPct val="0"/>
        </a:spcAft>
        <a:defRPr sz="6300">
          <a:solidFill>
            <a:schemeClr val="tx2"/>
          </a:solidFill>
          <a:latin typeface="Arial" pitchFamily="34" charset="0"/>
          <a:ea typeface="MS PGothic" pitchFamily="34" charset="-128"/>
        </a:defRPr>
      </a:lvl6pPr>
      <a:lvl7pPr marL="1300326" algn="ctr" rtl="0" fontAlgn="base">
        <a:spcBef>
          <a:spcPct val="0"/>
        </a:spcBef>
        <a:spcAft>
          <a:spcPct val="0"/>
        </a:spcAft>
        <a:defRPr sz="6300">
          <a:solidFill>
            <a:schemeClr val="tx2"/>
          </a:solidFill>
          <a:latin typeface="Arial" pitchFamily="34" charset="0"/>
          <a:ea typeface="MS PGothic" pitchFamily="34" charset="-128"/>
        </a:defRPr>
      </a:lvl7pPr>
      <a:lvl8pPr marL="1950490" algn="ctr" rtl="0" fontAlgn="base">
        <a:spcBef>
          <a:spcPct val="0"/>
        </a:spcBef>
        <a:spcAft>
          <a:spcPct val="0"/>
        </a:spcAft>
        <a:defRPr sz="6300">
          <a:solidFill>
            <a:schemeClr val="tx2"/>
          </a:solidFill>
          <a:latin typeface="Arial" pitchFamily="34" charset="0"/>
          <a:ea typeface="MS PGothic" pitchFamily="34" charset="-128"/>
        </a:defRPr>
      </a:lvl8pPr>
      <a:lvl9pPr marL="2600653" algn="ctr" rtl="0" fontAlgn="base">
        <a:spcBef>
          <a:spcPct val="0"/>
        </a:spcBef>
        <a:spcAft>
          <a:spcPct val="0"/>
        </a:spcAft>
        <a:defRPr sz="6300">
          <a:solidFill>
            <a:schemeClr val="tx2"/>
          </a:solidFill>
          <a:latin typeface="Arial" pitchFamily="34" charset="0"/>
          <a:ea typeface="MS PGothic" pitchFamily="34" charset="-128"/>
        </a:defRPr>
      </a:lvl9pPr>
    </p:titleStyle>
    <p:bodyStyle>
      <a:lvl1pPr marL="485775" indent="-485775" algn="l" rtl="0" eaLnBrk="0" fontAlgn="base" hangingPunct="0">
        <a:spcBef>
          <a:spcPct val="20000"/>
        </a:spcBef>
        <a:spcAft>
          <a:spcPct val="0"/>
        </a:spcAft>
        <a:buChar char="•"/>
        <a:defRPr sz="3800">
          <a:solidFill>
            <a:schemeClr val="tx1"/>
          </a:solidFill>
          <a:latin typeface="+mn-lt"/>
          <a:ea typeface="MS PGothic" panose="020B0600070205080204" pitchFamily="34" charset="-128"/>
          <a:cs typeface="+mn-cs"/>
        </a:defRPr>
      </a:lvl1pPr>
      <a:lvl2pPr marL="1054100" indent="-403225" algn="l" rtl="0" eaLnBrk="0" fontAlgn="base" hangingPunct="0">
        <a:spcBef>
          <a:spcPct val="20000"/>
        </a:spcBef>
        <a:spcAft>
          <a:spcPct val="0"/>
        </a:spcAft>
        <a:buChar char="–"/>
        <a:defRPr sz="3400">
          <a:solidFill>
            <a:schemeClr val="tx1"/>
          </a:solidFill>
          <a:latin typeface="+mn-lt"/>
          <a:ea typeface="MS PGothic" panose="020B0600070205080204" pitchFamily="34" charset="-128"/>
        </a:defRPr>
      </a:lvl2pPr>
      <a:lvl3pPr marL="1622425" indent="-322263" algn="l" rtl="0" eaLnBrk="0" fontAlgn="base" hangingPunct="0">
        <a:spcBef>
          <a:spcPct val="20000"/>
        </a:spcBef>
        <a:spcAft>
          <a:spcPct val="0"/>
        </a:spcAft>
        <a:buChar char="•"/>
        <a:defRPr sz="3400">
          <a:solidFill>
            <a:schemeClr val="tx1"/>
          </a:solidFill>
          <a:latin typeface="+mn-lt"/>
          <a:ea typeface="MS PGothic" panose="020B0600070205080204" pitchFamily="34" charset="-128"/>
        </a:defRPr>
      </a:lvl3pPr>
      <a:lvl4pPr marL="2273300"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4pPr>
      <a:lvl5pPr marL="2924175"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5pPr>
      <a:lvl6pPr marL="3575899" indent="-325081" algn="l" rtl="0" fontAlgn="base">
        <a:spcBef>
          <a:spcPct val="20000"/>
        </a:spcBef>
        <a:spcAft>
          <a:spcPct val="0"/>
        </a:spcAft>
        <a:buChar char="»"/>
        <a:defRPr sz="2800">
          <a:solidFill>
            <a:schemeClr val="tx1"/>
          </a:solidFill>
          <a:latin typeface="+mn-lt"/>
          <a:ea typeface="+mn-ea"/>
        </a:defRPr>
      </a:lvl6pPr>
      <a:lvl7pPr marL="4226062" indent="-325081" algn="l" rtl="0" fontAlgn="base">
        <a:spcBef>
          <a:spcPct val="20000"/>
        </a:spcBef>
        <a:spcAft>
          <a:spcPct val="0"/>
        </a:spcAft>
        <a:buChar char="»"/>
        <a:defRPr sz="2800">
          <a:solidFill>
            <a:schemeClr val="tx1"/>
          </a:solidFill>
          <a:latin typeface="+mn-lt"/>
          <a:ea typeface="+mn-ea"/>
        </a:defRPr>
      </a:lvl7pPr>
      <a:lvl8pPr marL="4876226" indent="-325081" algn="l" rtl="0" fontAlgn="base">
        <a:spcBef>
          <a:spcPct val="20000"/>
        </a:spcBef>
        <a:spcAft>
          <a:spcPct val="0"/>
        </a:spcAft>
        <a:buChar char="»"/>
        <a:defRPr sz="2800">
          <a:solidFill>
            <a:schemeClr val="tx1"/>
          </a:solidFill>
          <a:latin typeface="+mn-lt"/>
          <a:ea typeface="+mn-ea"/>
        </a:defRPr>
      </a:lvl8pPr>
      <a:lvl9pPr marL="5526388" indent="-325081" algn="l" rtl="0" fontAlgn="base">
        <a:spcBef>
          <a:spcPct val="20000"/>
        </a:spcBef>
        <a:spcAft>
          <a:spcPct val="0"/>
        </a:spcAft>
        <a:buChar char="»"/>
        <a:defRPr sz="2800">
          <a:solidFill>
            <a:schemeClr val="tx1"/>
          </a:solidFill>
          <a:latin typeface="+mn-lt"/>
          <a:ea typeface="+mn-ea"/>
        </a:defRPr>
      </a:lvl9pPr>
    </p:bodyStyle>
    <p:otherStyle>
      <a:defPPr>
        <a:defRPr lang="en-U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974725" y="677863"/>
            <a:ext cx="1105535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3315" name="Rectangle 3"/>
          <p:cNvSpPr>
            <a:spLocks noGrp="1" noChangeArrowheads="1"/>
          </p:cNvSpPr>
          <p:nvPr>
            <p:ph type="body" idx="1"/>
          </p:nvPr>
        </p:nvSpPr>
        <p:spPr bwMode="auto">
          <a:xfrm>
            <a:off x="974725" y="2316163"/>
            <a:ext cx="11055350" cy="585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74725" y="8886825"/>
            <a:ext cx="2709863"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ctr" eaLnBrk="0" hangingPunct="0">
              <a:defRPr sz="2000">
                <a:solidFill>
                  <a:srgbClr val="000000"/>
                </a:solidFill>
                <a:latin typeface="Arial" pitchFamily="34" charset="0"/>
                <a:ea typeface="MS PGothic" pitchFamily="34" charset="-128"/>
              </a:defRPr>
            </a:lvl1pPr>
          </a:lstStyle>
          <a:p>
            <a:pPr>
              <a:defRPr/>
            </a:pPr>
            <a:endParaRPr lang="en-US"/>
          </a:p>
        </p:txBody>
      </p:sp>
      <p:sp>
        <p:nvSpPr>
          <p:cNvPr id="1029" name="Rectangle 5"/>
          <p:cNvSpPr>
            <a:spLocks noGrp="1" noChangeArrowheads="1"/>
          </p:cNvSpPr>
          <p:nvPr>
            <p:ph type="ftr" sz="quarter" idx="3"/>
          </p:nvPr>
        </p:nvSpPr>
        <p:spPr bwMode="auto">
          <a:xfrm>
            <a:off x="4443413" y="8886825"/>
            <a:ext cx="4117975"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ctr" eaLnBrk="0" hangingPunct="0">
              <a:defRPr sz="2000">
                <a:solidFill>
                  <a:srgbClr val="000000"/>
                </a:solidFill>
                <a:latin typeface="Arial" pitchFamily="34" charset="0"/>
                <a:ea typeface="MS PGothic" pitchFamily="34" charset="-128"/>
              </a:defRPr>
            </a:lvl1pPr>
          </a:lstStyle>
          <a:p>
            <a:pPr>
              <a:defRPr/>
            </a:pPr>
            <a:endParaRPr lang="en-US"/>
          </a:p>
        </p:txBody>
      </p:sp>
      <p:sp>
        <p:nvSpPr>
          <p:cNvPr id="1030" name="Rectangle 6"/>
          <p:cNvSpPr>
            <a:spLocks noGrp="1" noChangeArrowheads="1"/>
          </p:cNvSpPr>
          <p:nvPr>
            <p:ph type="sldNum" sz="quarter" idx="4"/>
          </p:nvPr>
        </p:nvSpPr>
        <p:spPr bwMode="auto">
          <a:xfrm>
            <a:off x="9320213" y="8886825"/>
            <a:ext cx="2709862" cy="649288"/>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lvl1pPr algn="r">
              <a:defRPr sz="1800">
                <a:solidFill>
                  <a:srgbClr val="000000"/>
                </a:solidFill>
              </a:defRPr>
            </a:lvl1pPr>
          </a:lstStyle>
          <a:p>
            <a:pPr>
              <a:defRPr/>
            </a:pPr>
            <a:fld id="{BD5D821A-3FFD-4C62-8379-FB9CDA8A5E4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833" r:id="rId1"/>
    <p:sldLayoutId id="2147486834" r:id="rId2"/>
    <p:sldLayoutId id="2147486835" r:id="rId3"/>
    <p:sldLayoutId id="2147486836" r:id="rId4"/>
    <p:sldLayoutId id="2147486837" r:id="rId5"/>
    <p:sldLayoutId id="2147486838" r:id="rId6"/>
    <p:sldLayoutId id="2147486839" r:id="rId7"/>
    <p:sldLayoutId id="2147486840" r:id="rId8"/>
    <p:sldLayoutId id="2147486841" r:id="rId9"/>
    <p:sldLayoutId id="2147486842" r:id="rId10"/>
    <p:sldLayoutId id="2147486843" r:id="rId11"/>
  </p:sldLayoutIdLst>
  <p:txStyles>
    <p:titleStyle>
      <a:lvl1pPr algn="ctr" rtl="0" eaLnBrk="0" fontAlgn="base" hangingPunct="0">
        <a:spcBef>
          <a:spcPct val="0"/>
        </a:spcBef>
        <a:spcAft>
          <a:spcPct val="0"/>
        </a:spcAft>
        <a:defRPr sz="6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2pPr>
      <a:lvl3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3pPr>
      <a:lvl4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4pPr>
      <a:lvl5pPr algn="ctr" rtl="0" eaLnBrk="0" fontAlgn="base" hangingPunct="0">
        <a:spcBef>
          <a:spcPct val="0"/>
        </a:spcBef>
        <a:spcAft>
          <a:spcPct val="0"/>
        </a:spcAft>
        <a:defRPr sz="6300">
          <a:solidFill>
            <a:schemeClr val="tx2"/>
          </a:solidFill>
          <a:latin typeface="Arial" pitchFamily="34" charset="0"/>
          <a:ea typeface="MS PGothic" panose="020B0600070205080204" pitchFamily="34" charset="-128"/>
        </a:defRPr>
      </a:lvl5pPr>
      <a:lvl6pPr marL="650164" algn="ctr" rtl="0" fontAlgn="base">
        <a:spcBef>
          <a:spcPct val="0"/>
        </a:spcBef>
        <a:spcAft>
          <a:spcPct val="0"/>
        </a:spcAft>
        <a:defRPr sz="6300">
          <a:solidFill>
            <a:schemeClr val="tx2"/>
          </a:solidFill>
          <a:latin typeface="Arial" pitchFamily="34" charset="0"/>
          <a:ea typeface="MS PGothic" pitchFamily="34" charset="-128"/>
        </a:defRPr>
      </a:lvl6pPr>
      <a:lvl7pPr marL="1300326" algn="ctr" rtl="0" fontAlgn="base">
        <a:spcBef>
          <a:spcPct val="0"/>
        </a:spcBef>
        <a:spcAft>
          <a:spcPct val="0"/>
        </a:spcAft>
        <a:defRPr sz="6300">
          <a:solidFill>
            <a:schemeClr val="tx2"/>
          </a:solidFill>
          <a:latin typeface="Arial" pitchFamily="34" charset="0"/>
          <a:ea typeface="MS PGothic" pitchFamily="34" charset="-128"/>
        </a:defRPr>
      </a:lvl7pPr>
      <a:lvl8pPr marL="1950490" algn="ctr" rtl="0" fontAlgn="base">
        <a:spcBef>
          <a:spcPct val="0"/>
        </a:spcBef>
        <a:spcAft>
          <a:spcPct val="0"/>
        </a:spcAft>
        <a:defRPr sz="6300">
          <a:solidFill>
            <a:schemeClr val="tx2"/>
          </a:solidFill>
          <a:latin typeface="Arial" pitchFamily="34" charset="0"/>
          <a:ea typeface="MS PGothic" pitchFamily="34" charset="-128"/>
        </a:defRPr>
      </a:lvl8pPr>
      <a:lvl9pPr marL="2600653" algn="ctr" rtl="0" fontAlgn="base">
        <a:spcBef>
          <a:spcPct val="0"/>
        </a:spcBef>
        <a:spcAft>
          <a:spcPct val="0"/>
        </a:spcAft>
        <a:defRPr sz="6300">
          <a:solidFill>
            <a:schemeClr val="tx2"/>
          </a:solidFill>
          <a:latin typeface="Arial" pitchFamily="34" charset="0"/>
          <a:ea typeface="MS PGothic" pitchFamily="34" charset="-128"/>
        </a:defRPr>
      </a:lvl9pPr>
    </p:titleStyle>
    <p:bodyStyle>
      <a:lvl1pPr marL="485775" indent="-485775" algn="l" rtl="0" eaLnBrk="0" fontAlgn="base" hangingPunct="0">
        <a:spcBef>
          <a:spcPct val="20000"/>
        </a:spcBef>
        <a:spcAft>
          <a:spcPct val="0"/>
        </a:spcAft>
        <a:buChar char="•"/>
        <a:defRPr sz="3800">
          <a:solidFill>
            <a:schemeClr val="tx1"/>
          </a:solidFill>
          <a:latin typeface="+mn-lt"/>
          <a:ea typeface="MS PGothic" panose="020B0600070205080204" pitchFamily="34" charset="-128"/>
          <a:cs typeface="+mn-cs"/>
        </a:defRPr>
      </a:lvl1pPr>
      <a:lvl2pPr marL="1054100" indent="-403225" algn="l" rtl="0" eaLnBrk="0" fontAlgn="base" hangingPunct="0">
        <a:spcBef>
          <a:spcPct val="20000"/>
        </a:spcBef>
        <a:spcAft>
          <a:spcPct val="0"/>
        </a:spcAft>
        <a:buChar char="–"/>
        <a:defRPr sz="3400">
          <a:solidFill>
            <a:schemeClr val="tx1"/>
          </a:solidFill>
          <a:latin typeface="+mn-lt"/>
          <a:ea typeface="MS PGothic" panose="020B0600070205080204" pitchFamily="34" charset="-128"/>
        </a:defRPr>
      </a:lvl2pPr>
      <a:lvl3pPr marL="1622425" indent="-322263" algn="l" rtl="0" eaLnBrk="0" fontAlgn="base" hangingPunct="0">
        <a:spcBef>
          <a:spcPct val="20000"/>
        </a:spcBef>
        <a:spcAft>
          <a:spcPct val="0"/>
        </a:spcAft>
        <a:buChar char="•"/>
        <a:defRPr sz="3400">
          <a:solidFill>
            <a:schemeClr val="tx1"/>
          </a:solidFill>
          <a:latin typeface="+mn-lt"/>
          <a:ea typeface="MS PGothic" panose="020B0600070205080204" pitchFamily="34" charset="-128"/>
        </a:defRPr>
      </a:lvl3pPr>
      <a:lvl4pPr marL="2273300"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4pPr>
      <a:lvl5pPr marL="2924175" indent="-322263"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5pPr>
      <a:lvl6pPr marL="3575899" indent="-325081" algn="l" rtl="0" fontAlgn="base">
        <a:spcBef>
          <a:spcPct val="20000"/>
        </a:spcBef>
        <a:spcAft>
          <a:spcPct val="0"/>
        </a:spcAft>
        <a:buChar char="»"/>
        <a:defRPr sz="2800">
          <a:solidFill>
            <a:schemeClr val="tx1"/>
          </a:solidFill>
          <a:latin typeface="+mn-lt"/>
          <a:ea typeface="+mn-ea"/>
        </a:defRPr>
      </a:lvl6pPr>
      <a:lvl7pPr marL="4226062" indent="-325081" algn="l" rtl="0" fontAlgn="base">
        <a:spcBef>
          <a:spcPct val="20000"/>
        </a:spcBef>
        <a:spcAft>
          <a:spcPct val="0"/>
        </a:spcAft>
        <a:buChar char="»"/>
        <a:defRPr sz="2800">
          <a:solidFill>
            <a:schemeClr val="tx1"/>
          </a:solidFill>
          <a:latin typeface="+mn-lt"/>
          <a:ea typeface="+mn-ea"/>
        </a:defRPr>
      </a:lvl7pPr>
      <a:lvl8pPr marL="4876226" indent="-325081" algn="l" rtl="0" fontAlgn="base">
        <a:spcBef>
          <a:spcPct val="20000"/>
        </a:spcBef>
        <a:spcAft>
          <a:spcPct val="0"/>
        </a:spcAft>
        <a:buChar char="»"/>
        <a:defRPr sz="2800">
          <a:solidFill>
            <a:schemeClr val="tx1"/>
          </a:solidFill>
          <a:latin typeface="+mn-lt"/>
          <a:ea typeface="+mn-ea"/>
        </a:defRPr>
      </a:lvl8pPr>
      <a:lvl9pPr marL="5526388" indent="-325081" algn="l" rtl="0" fontAlgn="base">
        <a:spcBef>
          <a:spcPct val="20000"/>
        </a:spcBef>
        <a:spcAft>
          <a:spcPct val="0"/>
        </a:spcAft>
        <a:buChar char="»"/>
        <a:defRPr sz="2800">
          <a:solidFill>
            <a:schemeClr val="tx1"/>
          </a:solidFill>
          <a:latin typeface="+mn-lt"/>
          <a:ea typeface="+mn-ea"/>
        </a:defRPr>
      </a:lvl9pPr>
    </p:bodyStyle>
    <p:otherStyle>
      <a:defPPr>
        <a:defRPr lang="en-U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588963" y="596900"/>
            <a:ext cx="11764962"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title style</a:t>
            </a:r>
            <a:endParaRPr lang="en-GB" altLang="en-US" smtClean="0"/>
          </a:p>
        </p:txBody>
      </p:sp>
      <p:sp>
        <p:nvSpPr>
          <p:cNvPr id="14339" name="Text Placeholder 2"/>
          <p:cNvSpPr>
            <a:spLocks noGrp="1"/>
          </p:cNvSpPr>
          <p:nvPr>
            <p:ph type="body" idx="1"/>
          </p:nvPr>
        </p:nvSpPr>
        <p:spPr bwMode="auto">
          <a:xfrm>
            <a:off x="588963" y="1909763"/>
            <a:ext cx="11764962" cy="642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4340" name="Picture 10" descr="spire-logo.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5763" y="8404225"/>
            <a:ext cx="225107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698038" y="9167813"/>
            <a:ext cx="25479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6737" r:id="rId1"/>
    <p:sldLayoutId id="2147486738" r:id="rId2"/>
    <p:sldLayoutId id="2147486739" r:id="rId3"/>
    <p:sldLayoutId id="2147486740" r:id="rId4"/>
  </p:sldLayoutIdLst>
  <p:hf hdr="0" dt="0"/>
  <p:txStyles>
    <p:titleStyle>
      <a:lvl1pPr algn="l" defTabSz="647700" rtl="0" eaLnBrk="0" fontAlgn="base" hangingPunct="0">
        <a:spcBef>
          <a:spcPct val="0"/>
        </a:spcBef>
        <a:spcAft>
          <a:spcPct val="0"/>
        </a:spcAft>
        <a:defRPr sz="4600" b="1" kern="1200">
          <a:solidFill>
            <a:schemeClr val="tx1"/>
          </a:solidFill>
          <a:latin typeface="+mj-lt"/>
          <a:ea typeface="MS PGothic" pitchFamily="34" charset="-128"/>
          <a:cs typeface="ＭＳ Ｐゴシック" charset="-128"/>
        </a:defRPr>
      </a:lvl1pPr>
      <a:lvl2pPr algn="l" defTabSz="647700" rtl="0" eaLnBrk="0" fontAlgn="base" hangingPunct="0">
        <a:spcBef>
          <a:spcPct val="0"/>
        </a:spcBef>
        <a:spcAft>
          <a:spcPct val="0"/>
        </a:spcAft>
        <a:defRPr sz="4600" b="1">
          <a:solidFill>
            <a:schemeClr val="tx1"/>
          </a:solidFill>
          <a:latin typeface="Verdana" charset="0"/>
          <a:ea typeface="MS PGothic" pitchFamily="34" charset="-128"/>
          <a:cs typeface="ＭＳ Ｐゴシック" charset="-128"/>
        </a:defRPr>
      </a:lvl2pPr>
      <a:lvl3pPr algn="l" defTabSz="647700" rtl="0" eaLnBrk="0" fontAlgn="base" hangingPunct="0">
        <a:spcBef>
          <a:spcPct val="0"/>
        </a:spcBef>
        <a:spcAft>
          <a:spcPct val="0"/>
        </a:spcAft>
        <a:defRPr sz="4600" b="1">
          <a:solidFill>
            <a:schemeClr val="tx1"/>
          </a:solidFill>
          <a:latin typeface="Verdana" charset="0"/>
          <a:ea typeface="MS PGothic" pitchFamily="34" charset="-128"/>
          <a:cs typeface="ＭＳ Ｐゴシック" charset="-128"/>
        </a:defRPr>
      </a:lvl3pPr>
      <a:lvl4pPr algn="l" defTabSz="647700" rtl="0" eaLnBrk="0" fontAlgn="base" hangingPunct="0">
        <a:spcBef>
          <a:spcPct val="0"/>
        </a:spcBef>
        <a:spcAft>
          <a:spcPct val="0"/>
        </a:spcAft>
        <a:defRPr sz="4600" b="1">
          <a:solidFill>
            <a:schemeClr val="tx1"/>
          </a:solidFill>
          <a:latin typeface="Verdana" charset="0"/>
          <a:ea typeface="MS PGothic" pitchFamily="34" charset="-128"/>
          <a:cs typeface="ＭＳ Ｐゴシック" charset="-128"/>
        </a:defRPr>
      </a:lvl4pPr>
      <a:lvl5pPr algn="l" defTabSz="647700" rtl="0" eaLnBrk="0" fontAlgn="base" hangingPunct="0">
        <a:spcBef>
          <a:spcPct val="0"/>
        </a:spcBef>
        <a:spcAft>
          <a:spcPct val="0"/>
        </a:spcAft>
        <a:defRPr sz="4600" b="1">
          <a:solidFill>
            <a:schemeClr val="tx1"/>
          </a:solidFill>
          <a:latin typeface="Verdana" charset="0"/>
          <a:ea typeface="MS PGothic" pitchFamily="34" charset="-128"/>
          <a:cs typeface="ＭＳ Ｐゴシック" charset="-128"/>
        </a:defRPr>
      </a:lvl5pPr>
      <a:lvl6pPr marL="650164" algn="l" defTabSz="650164" rtl="0" eaLnBrk="1" fontAlgn="base" hangingPunct="1">
        <a:spcBef>
          <a:spcPct val="0"/>
        </a:spcBef>
        <a:spcAft>
          <a:spcPct val="0"/>
        </a:spcAft>
        <a:defRPr sz="2000" b="1">
          <a:solidFill>
            <a:srgbClr val="A4B8A6"/>
          </a:solidFill>
          <a:latin typeface="Verdana" charset="0"/>
          <a:ea typeface="ＭＳ Ｐゴシック" charset="-128"/>
          <a:cs typeface="ＭＳ Ｐゴシック" charset="-128"/>
        </a:defRPr>
      </a:lvl6pPr>
      <a:lvl7pPr marL="1300326" algn="l" defTabSz="650164" rtl="0" eaLnBrk="1" fontAlgn="base" hangingPunct="1">
        <a:spcBef>
          <a:spcPct val="0"/>
        </a:spcBef>
        <a:spcAft>
          <a:spcPct val="0"/>
        </a:spcAft>
        <a:defRPr sz="2000" b="1">
          <a:solidFill>
            <a:srgbClr val="A4B8A6"/>
          </a:solidFill>
          <a:latin typeface="Verdana" charset="0"/>
          <a:ea typeface="ＭＳ Ｐゴシック" charset="-128"/>
          <a:cs typeface="ＭＳ Ｐゴシック" charset="-128"/>
        </a:defRPr>
      </a:lvl7pPr>
      <a:lvl8pPr marL="1950490" algn="l" defTabSz="650164" rtl="0" eaLnBrk="1" fontAlgn="base" hangingPunct="1">
        <a:spcBef>
          <a:spcPct val="0"/>
        </a:spcBef>
        <a:spcAft>
          <a:spcPct val="0"/>
        </a:spcAft>
        <a:defRPr sz="2000" b="1">
          <a:solidFill>
            <a:srgbClr val="A4B8A6"/>
          </a:solidFill>
          <a:latin typeface="Verdana" charset="0"/>
          <a:ea typeface="ＭＳ Ｐゴシック" charset="-128"/>
          <a:cs typeface="ＭＳ Ｐゴシック" charset="-128"/>
        </a:defRPr>
      </a:lvl8pPr>
      <a:lvl9pPr marL="2600653" algn="l" defTabSz="650164" rtl="0" eaLnBrk="1" fontAlgn="base" hangingPunct="1">
        <a:spcBef>
          <a:spcPct val="0"/>
        </a:spcBef>
        <a:spcAft>
          <a:spcPct val="0"/>
        </a:spcAft>
        <a:defRPr sz="2000" b="1">
          <a:solidFill>
            <a:srgbClr val="A4B8A6"/>
          </a:solidFill>
          <a:latin typeface="Verdana" charset="0"/>
          <a:ea typeface="ＭＳ Ｐゴシック" charset="-128"/>
          <a:cs typeface="ＭＳ Ｐゴシック" charset="-128"/>
        </a:defRPr>
      </a:lvl9pPr>
    </p:titleStyle>
    <p:bodyStyle>
      <a:lvl1pPr marL="250825" indent="-250825" algn="l" defTabSz="647700" rtl="0" eaLnBrk="0" fontAlgn="base" hangingPunct="0">
        <a:spcBef>
          <a:spcPct val="20000"/>
        </a:spcBef>
        <a:spcAft>
          <a:spcPct val="0"/>
        </a:spcAft>
        <a:buClr>
          <a:srgbClr val="A4B8A6"/>
        </a:buClr>
        <a:buSzPct val="130000"/>
        <a:buFont typeface="Arial" pitchFamily="34" charset="0"/>
        <a:buChar char="•"/>
        <a:defRPr sz="3400" kern="1200">
          <a:solidFill>
            <a:schemeClr val="tx1"/>
          </a:solidFill>
          <a:latin typeface="+mn-lt"/>
          <a:ea typeface="MS PGothic" pitchFamily="34" charset="-128"/>
          <a:cs typeface="ＭＳ Ｐゴシック" charset="-128"/>
        </a:defRPr>
      </a:lvl1pPr>
      <a:lvl2pPr marL="636588" indent="-384175" algn="l" defTabSz="647700" rtl="0" eaLnBrk="0" fontAlgn="base" hangingPunct="0">
        <a:spcBef>
          <a:spcPct val="20000"/>
        </a:spcBef>
        <a:spcAft>
          <a:spcPct val="0"/>
        </a:spcAft>
        <a:buClr>
          <a:srgbClr val="A4B8A6"/>
        </a:buClr>
        <a:buSzPct val="130000"/>
        <a:buFont typeface="Arial" pitchFamily="34" charset="0"/>
        <a:buChar char="–"/>
        <a:defRPr sz="2600" kern="1200">
          <a:solidFill>
            <a:schemeClr val="tx1"/>
          </a:solidFill>
          <a:latin typeface="+mn-lt"/>
          <a:ea typeface="MS PGothic" pitchFamily="34" charset="-128"/>
          <a:cs typeface="+mn-cs"/>
        </a:defRPr>
      </a:lvl2pPr>
      <a:lvl3pPr marL="889000" indent="-250825" algn="l" defTabSz="647700" rtl="0" eaLnBrk="0" fontAlgn="base" hangingPunct="0">
        <a:spcBef>
          <a:spcPct val="20000"/>
        </a:spcBef>
        <a:spcAft>
          <a:spcPct val="0"/>
        </a:spcAft>
        <a:buClr>
          <a:srgbClr val="A4B8A6"/>
        </a:buClr>
        <a:buSzPct val="130000"/>
        <a:buFont typeface="Arial" pitchFamily="34" charset="0"/>
        <a:buChar char="•"/>
        <a:defRPr sz="2100" kern="1200">
          <a:solidFill>
            <a:schemeClr val="tx1"/>
          </a:solidFill>
          <a:latin typeface="+mn-lt"/>
          <a:ea typeface="MS PGothic" pitchFamily="34" charset="-128"/>
          <a:cs typeface="+mn-cs"/>
        </a:defRPr>
      </a:lvl3pPr>
      <a:lvl4pPr marL="1143000" indent="-250825" algn="l" defTabSz="647700" rtl="0" eaLnBrk="0" fontAlgn="base" hangingPunct="0">
        <a:spcBef>
          <a:spcPct val="20000"/>
        </a:spcBef>
        <a:spcAft>
          <a:spcPct val="0"/>
        </a:spcAft>
        <a:buClr>
          <a:srgbClr val="A4B8A6"/>
        </a:buClr>
        <a:buSzPct val="130000"/>
        <a:buFont typeface="Arial" pitchFamily="34" charset="0"/>
        <a:buChar char="–"/>
        <a:defRPr sz="2100" kern="1200">
          <a:solidFill>
            <a:schemeClr val="tx1"/>
          </a:solidFill>
          <a:latin typeface="+mn-lt"/>
          <a:ea typeface="MS PGothic" pitchFamily="34" charset="-128"/>
          <a:cs typeface="+mn-cs"/>
        </a:defRPr>
      </a:lvl4pPr>
      <a:lvl5pPr marL="1395413" indent="-250825" algn="l" defTabSz="647700" rtl="0" eaLnBrk="0" fontAlgn="base" hangingPunct="0">
        <a:spcBef>
          <a:spcPct val="20000"/>
        </a:spcBef>
        <a:spcAft>
          <a:spcPct val="0"/>
        </a:spcAft>
        <a:buClr>
          <a:srgbClr val="A4B8A6"/>
        </a:buClr>
        <a:buSzPct val="130000"/>
        <a:buFont typeface="Arial" pitchFamily="34" charset="0"/>
        <a:buChar char="»"/>
        <a:defRPr sz="2100" kern="1200">
          <a:solidFill>
            <a:schemeClr val="tx1"/>
          </a:solidFill>
          <a:latin typeface="+mn-lt"/>
          <a:ea typeface="MS PGothic" pitchFamily="34" charset="-128"/>
          <a:cs typeface="+mn-cs"/>
        </a:defRPr>
      </a:lvl5pPr>
      <a:lvl6pPr marL="3575899" indent="-325081" algn="l" defTabSz="650164" rtl="0" eaLnBrk="1" latinLnBrk="0" hangingPunct="1">
        <a:spcBef>
          <a:spcPct val="20000"/>
        </a:spcBef>
        <a:buFont typeface="Arial"/>
        <a:buChar char="•"/>
        <a:defRPr sz="2800" kern="1200">
          <a:solidFill>
            <a:schemeClr val="tx1"/>
          </a:solidFill>
          <a:latin typeface="+mn-lt"/>
          <a:ea typeface="+mn-ea"/>
          <a:cs typeface="+mn-cs"/>
        </a:defRPr>
      </a:lvl6pPr>
      <a:lvl7pPr marL="4226062" indent="-325081" algn="l" defTabSz="650164" rtl="0" eaLnBrk="1" latinLnBrk="0" hangingPunct="1">
        <a:spcBef>
          <a:spcPct val="20000"/>
        </a:spcBef>
        <a:buFont typeface="Arial"/>
        <a:buChar char="•"/>
        <a:defRPr sz="2800" kern="1200">
          <a:solidFill>
            <a:schemeClr val="tx1"/>
          </a:solidFill>
          <a:latin typeface="+mn-lt"/>
          <a:ea typeface="+mn-ea"/>
          <a:cs typeface="+mn-cs"/>
        </a:defRPr>
      </a:lvl7pPr>
      <a:lvl8pPr marL="4876226" indent="-325081" algn="l" defTabSz="650164" rtl="0" eaLnBrk="1" latinLnBrk="0" hangingPunct="1">
        <a:spcBef>
          <a:spcPct val="20000"/>
        </a:spcBef>
        <a:buFont typeface="Arial"/>
        <a:buChar char="•"/>
        <a:defRPr sz="2800" kern="1200">
          <a:solidFill>
            <a:schemeClr val="tx1"/>
          </a:solidFill>
          <a:latin typeface="+mn-lt"/>
          <a:ea typeface="+mn-ea"/>
          <a:cs typeface="+mn-cs"/>
        </a:defRPr>
      </a:lvl8pPr>
      <a:lvl9pPr marL="5526388" indent="-325081" algn="l" defTabSz="650164" rtl="0" eaLnBrk="1" latinLnBrk="0" hangingPunct="1">
        <a:spcBef>
          <a:spcPct val="20000"/>
        </a:spcBef>
        <a:buFont typeface="Arial"/>
        <a:buChar char="•"/>
        <a:defRPr sz="2800" kern="1200">
          <a:solidFill>
            <a:schemeClr val="tx1"/>
          </a:solidFill>
          <a:latin typeface="+mn-lt"/>
          <a:ea typeface="+mn-ea"/>
          <a:cs typeface="+mn-cs"/>
        </a:defRPr>
      </a:lvl9pPr>
    </p:bodyStyle>
    <p:otherStyle>
      <a:defPPr>
        <a:defRPr lang="en-US"/>
      </a:defPPr>
      <a:lvl1pPr marL="0" algn="l" defTabSz="650164" rtl="0" eaLnBrk="1" latinLnBrk="0" hangingPunct="1">
        <a:defRPr sz="2600" kern="1200">
          <a:solidFill>
            <a:schemeClr val="tx1"/>
          </a:solidFill>
          <a:latin typeface="+mn-lt"/>
          <a:ea typeface="+mn-ea"/>
          <a:cs typeface="+mn-cs"/>
        </a:defRPr>
      </a:lvl1pPr>
      <a:lvl2pPr marL="650164" algn="l" defTabSz="650164" rtl="0" eaLnBrk="1" latinLnBrk="0" hangingPunct="1">
        <a:defRPr sz="2600" kern="1200">
          <a:solidFill>
            <a:schemeClr val="tx1"/>
          </a:solidFill>
          <a:latin typeface="+mn-lt"/>
          <a:ea typeface="+mn-ea"/>
          <a:cs typeface="+mn-cs"/>
        </a:defRPr>
      </a:lvl2pPr>
      <a:lvl3pPr marL="1300326" algn="l" defTabSz="650164" rtl="0" eaLnBrk="1" latinLnBrk="0" hangingPunct="1">
        <a:defRPr sz="2600" kern="1200">
          <a:solidFill>
            <a:schemeClr val="tx1"/>
          </a:solidFill>
          <a:latin typeface="+mn-lt"/>
          <a:ea typeface="+mn-ea"/>
          <a:cs typeface="+mn-cs"/>
        </a:defRPr>
      </a:lvl3pPr>
      <a:lvl4pPr marL="1950490" algn="l" defTabSz="650164" rtl="0" eaLnBrk="1" latinLnBrk="0" hangingPunct="1">
        <a:defRPr sz="2600" kern="1200">
          <a:solidFill>
            <a:schemeClr val="tx1"/>
          </a:solidFill>
          <a:latin typeface="+mn-lt"/>
          <a:ea typeface="+mn-ea"/>
          <a:cs typeface="+mn-cs"/>
        </a:defRPr>
      </a:lvl4pPr>
      <a:lvl5pPr marL="2600653" algn="l" defTabSz="650164" rtl="0" eaLnBrk="1" latinLnBrk="0" hangingPunct="1">
        <a:defRPr sz="2600" kern="1200">
          <a:solidFill>
            <a:schemeClr val="tx1"/>
          </a:solidFill>
          <a:latin typeface="+mn-lt"/>
          <a:ea typeface="+mn-ea"/>
          <a:cs typeface="+mn-cs"/>
        </a:defRPr>
      </a:lvl5pPr>
      <a:lvl6pPr marL="3250816" algn="l" defTabSz="650164" rtl="0" eaLnBrk="1" latinLnBrk="0" hangingPunct="1">
        <a:defRPr sz="2600" kern="1200">
          <a:solidFill>
            <a:schemeClr val="tx1"/>
          </a:solidFill>
          <a:latin typeface="+mn-lt"/>
          <a:ea typeface="+mn-ea"/>
          <a:cs typeface="+mn-cs"/>
        </a:defRPr>
      </a:lvl6pPr>
      <a:lvl7pPr marL="3900981" algn="l" defTabSz="650164" rtl="0" eaLnBrk="1" latinLnBrk="0" hangingPunct="1">
        <a:defRPr sz="2600" kern="1200">
          <a:solidFill>
            <a:schemeClr val="tx1"/>
          </a:solidFill>
          <a:latin typeface="+mn-lt"/>
          <a:ea typeface="+mn-ea"/>
          <a:cs typeface="+mn-cs"/>
        </a:defRPr>
      </a:lvl7pPr>
      <a:lvl8pPr marL="4551142" algn="l" defTabSz="650164" rtl="0" eaLnBrk="1" latinLnBrk="0" hangingPunct="1">
        <a:defRPr sz="2600" kern="1200">
          <a:solidFill>
            <a:schemeClr val="tx1"/>
          </a:solidFill>
          <a:latin typeface="+mn-lt"/>
          <a:ea typeface="+mn-ea"/>
          <a:cs typeface="+mn-cs"/>
        </a:defRPr>
      </a:lvl8pPr>
      <a:lvl9pPr marL="5201307" algn="l" defTabSz="650164" rtl="0" eaLnBrk="1" latinLnBrk="0" hangingPunct="1">
        <a:defRPr sz="26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5363" name="Rectangle 3"/>
          <p:cNvSpPr>
            <a:spLocks noGrp="1" noChangeArrowheads="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0" name="Rectangle 4"/>
          <p:cNvSpPr>
            <a:spLocks noGrp="1" noChangeArrowheads="1"/>
          </p:cNvSpPr>
          <p:nvPr>
            <p:ph type="dt" sz="half" idx="2"/>
          </p:nvPr>
        </p:nvSpPr>
        <p:spPr bwMode="auto">
          <a:xfrm>
            <a:off x="650875" y="8882063"/>
            <a:ext cx="3033713"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4443413" y="8882063"/>
            <a:ext cx="4117975"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9320213" y="8882063"/>
            <a:ext cx="3033712"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eaLnBrk="1" hangingPunct="1">
              <a:defRPr sz="1800"/>
            </a:lvl1pPr>
          </a:lstStyle>
          <a:p>
            <a:pPr>
              <a:defRPr/>
            </a:pPr>
            <a:fld id="{70738F52-3F9A-4677-B26D-49D0F224FFA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41" r:id="rId1"/>
    <p:sldLayoutId id="2147486742" r:id="rId2"/>
    <p:sldLayoutId id="2147486743" r:id="rId3"/>
    <p:sldLayoutId id="2147486744" r:id="rId4"/>
    <p:sldLayoutId id="2147486745" r:id="rId5"/>
    <p:sldLayoutId id="2147486746" r:id="rId6"/>
    <p:sldLayoutId id="2147486747" r:id="rId7"/>
    <p:sldLayoutId id="2147486748" r:id="rId8"/>
    <p:sldLayoutId id="2147486749" r:id="rId9"/>
    <p:sldLayoutId id="2147486750" r:id="rId10"/>
    <p:sldLayoutId id="2147486751" r:id="rId11"/>
    <p:sldLayoutId id="2147486752" r:id="rId12"/>
    <p:sldLayoutId id="2147486753" r:id="rId13"/>
    <p:sldLayoutId id="2147486754" r:id="rId14"/>
  </p:sldLayoutIdLst>
  <p:txStyles>
    <p:titleStyle>
      <a:lvl1pPr algn="ctr" rtl="0" eaLnBrk="0" fontAlgn="base" hangingPunct="0">
        <a:spcBef>
          <a:spcPct val="0"/>
        </a:spcBef>
        <a:spcAft>
          <a:spcPct val="0"/>
        </a:spcAft>
        <a:defRPr sz="6300">
          <a:solidFill>
            <a:schemeClr val="tx2"/>
          </a:solidFill>
          <a:latin typeface="+mj-lt"/>
          <a:ea typeface="+mj-ea"/>
          <a:cs typeface="+mj-cs"/>
        </a:defRPr>
      </a:lvl1pPr>
      <a:lvl2pPr algn="ctr" rtl="0" eaLnBrk="0" fontAlgn="base" hangingPunct="0">
        <a:spcBef>
          <a:spcPct val="0"/>
        </a:spcBef>
        <a:spcAft>
          <a:spcPct val="0"/>
        </a:spcAft>
        <a:defRPr sz="6300">
          <a:solidFill>
            <a:schemeClr val="tx2"/>
          </a:solidFill>
          <a:latin typeface="Arial" charset="0"/>
        </a:defRPr>
      </a:lvl2pPr>
      <a:lvl3pPr algn="ctr" rtl="0" eaLnBrk="0" fontAlgn="base" hangingPunct="0">
        <a:spcBef>
          <a:spcPct val="0"/>
        </a:spcBef>
        <a:spcAft>
          <a:spcPct val="0"/>
        </a:spcAft>
        <a:defRPr sz="6300">
          <a:solidFill>
            <a:schemeClr val="tx2"/>
          </a:solidFill>
          <a:latin typeface="Arial" charset="0"/>
        </a:defRPr>
      </a:lvl3pPr>
      <a:lvl4pPr algn="ctr" rtl="0" eaLnBrk="0" fontAlgn="base" hangingPunct="0">
        <a:spcBef>
          <a:spcPct val="0"/>
        </a:spcBef>
        <a:spcAft>
          <a:spcPct val="0"/>
        </a:spcAft>
        <a:defRPr sz="6300">
          <a:solidFill>
            <a:schemeClr val="tx2"/>
          </a:solidFill>
          <a:latin typeface="Arial" charset="0"/>
        </a:defRPr>
      </a:lvl4pPr>
      <a:lvl5pPr algn="ctr" rtl="0" eaLnBrk="0" fontAlgn="base" hangingPunct="0">
        <a:spcBef>
          <a:spcPct val="0"/>
        </a:spcBef>
        <a:spcAft>
          <a:spcPct val="0"/>
        </a:spcAft>
        <a:defRPr sz="6300">
          <a:solidFill>
            <a:schemeClr val="tx2"/>
          </a:solidFill>
          <a:latin typeface="Arial" charset="0"/>
        </a:defRPr>
      </a:lvl5pPr>
      <a:lvl6pPr marL="650164" algn="ctr" rtl="0" fontAlgn="base">
        <a:spcBef>
          <a:spcPct val="0"/>
        </a:spcBef>
        <a:spcAft>
          <a:spcPct val="0"/>
        </a:spcAft>
        <a:defRPr sz="6300">
          <a:solidFill>
            <a:schemeClr val="tx2"/>
          </a:solidFill>
          <a:latin typeface="Arial" charset="0"/>
        </a:defRPr>
      </a:lvl6pPr>
      <a:lvl7pPr marL="1300326" algn="ctr" rtl="0" fontAlgn="base">
        <a:spcBef>
          <a:spcPct val="0"/>
        </a:spcBef>
        <a:spcAft>
          <a:spcPct val="0"/>
        </a:spcAft>
        <a:defRPr sz="6300">
          <a:solidFill>
            <a:schemeClr val="tx2"/>
          </a:solidFill>
          <a:latin typeface="Arial" charset="0"/>
        </a:defRPr>
      </a:lvl7pPr>
      <a:lvl8pPr marL="1950490" algn="ctr" rtl="0" fontAlgn="base">
        <a:spcBef>
          <a:spcPct val="0"/>
        </a:spcBef>
        <a:spcAft>
          <a:spcPct val="0"/>
        </a:spcAft>
        <a:defRPr sz="6300">
          <a:solidFill>
            <a:schemeClr val="tx2"/>
          </a:solidFill>
          <a:latin typeface="Arial" charset="0"/>
        </a:defRPr>
      </a:lvl8pPr>
      <a:lvl9pPr marL="2600653" algn="ctr" rtl="0" fontAlgn="base">
        <a:spcBef>
          <a:spcPct val="0"/>
        </a:spcBef>
        <a:spcAft>
          <a:spcPct val="0"/>
        </a:spcAft>
        <a:defRPr sz="6300">
          <a:solidFill>
            <a:schemeClr val="tx2"/>
          </a:solidFill>
          <a:latin typeface="Arial" charset="0"/>
        </a:defRPr>
      </a:lvl9pPr>
    </p:titleStyle>
    <p:bodyStyle>
      <a:lvl1pPr marL="485775" indent="-485775" algn="l" rtl="0" eaLnBrk="0" fontAlgn="base" hangingPunct="0">
        <a:spcBef>
          <a:spcPct val="20000"/>
        </a:spcBef>
        <a:spcAft>
          <a:spcPct val="0"/>
        </a:spcAft>
        <a:buChar char="•"/>
        <a:defRPr sz="4600">
          <a:solidFill>
            <a:schemeClr val="tx1"/>
          </a:solidFill>
          <a:latin typeface="+mn-lt"/>
          <a:ea typeface="+mn-ea"/>
          <a:cs typeface="+mn-cs"/>
        </a:defRPr>
      </a:lvl1pPr>
      <a:lvl2pPr marL="1054100" indent="-403225" algn="l" rtl="0" eaLnBrk="0" fontAlgn="base" hangingPunct="0">
        <a:spcBef>
          <a:spcPct val="20000"/>
        </a:spcBef>
        <a:spcAft>
          <a:spcPct val="0"/>
        </a:spcAft>
        <a:buChar char="–"/>
        <a:defRPr sz="3800">
          <a:solidFill>
            <a:schemeClr val="tx1"/>
          </a:solidFill>
          <a:latin typeface="+mn-lt"/>
        </a:defRPr>
      </a:lvl2pPr>
      <a:lvl3pPr marL="1622425" indent="-322263" algn="l" rtl="0" eaLnBrk="0" fontAlgn="base" hangingPunct="0">
        <a:spcBef>
          <a:spcPct val="20000"/>
        </a:spcBef>
        <a:spcAft>
          <a:spcPct val="0"/>
        </a:spcAft>
        <a:buChar char="•"/>
        <a:defRPr sz="3400">
          <a:solidFill>
            <a:schemeClr val="tx1"/>
          </a:solidFill>
          <a:latin typeface="+mn-lt"/>
        </a:defRPr>
      </a:lvl3pPr>
      <a:lvl4pPr marL="2273300" indent="-322263" algn="l" rtl="0" eaLnBrk="0" fontAlgn="base" hangingPunct="0">
        <a:spcBef>
          <a:spcPct val="20000"/>
        </a:spcBef>
        <a:spcAft>
          <a:spcPct val="0"/>
        </a:spcAft>
        <a:buChar char="–"/>
        <a:defRPr sz="2800">
          <a:solidFill>
            <a:schemeClr val="tx1"/>
          </a:solidFill>
          <a:latin typeface="+mn-lt"/>
        </a:defRPr>
      </a:lvl4pPr>
      <a:lvl5pPr marL="2924175" indent="-322263" algn="l" rtl="0" eaLnBrk="0" fontAlgn="base" hangingPunct="0">
        <a:spcBef>
          <a:spcPct val="20000"/>
        </a:spcBef>
        <a:spcAft>
          <a:spcPct val="0"/>
        </a:spcAft>
        <a:buChar char="»"/>
        <a:defRPr sz="2800">
          <a:solidFill>
            <a:schemeClr val="tx1"/>
          </a:solidFill>
          <a:latin typeface="+mn-lt"/>
        </a:defRPr>
      </a:lvl5pPr>
      <a:lvl6pPr marL="3575899" indent="-325081" algn="l" rtl="0" fontAlgn="base">
        <a:spcBef>
          <a:spcPct val="20000"/>
        </a:spcBef>
        <a:spcAft>
          <a:spcPct val="0"/>
        </a:spcAft>
        <a:buChar char="»"/>
        <a:defRPr sz="2800">
          <a:solidFill>
            <a:schemeClr val="tx1"/>
          </a:solidFill>
          <a:latin typeface="+mn-lt"/>
        </a:defRPr>
      </a:lvl6pPr>
      <a:lvl7pPr marL="4226062" indent="-325081" algn="l" rtl="0" fontAlgn="base">
        <a:spcBef>
          <a:spcPct val="20000"/>
        </a:spcBef>
        <a:spcAft>
          <a:spcPct val="0"/>
        </a:spcAft>
        <a:buChar char="»"/>
        <a:defRPr sz="2800">
          <a:solidFill>
            <a:schemeClr val="tx1"/>
          </a:solidFill>
          <a:latin typeface="+mn-lt"/>
        </a:defRPr>
      </a:lvl7pPr>
      <a:lvl8pPr marL="4876226" indent="-325081" algn="l" rtl="0" fontAlgn="base">
        <a:spcBef>
          <a:spcPct val="20000"/>
        </a:spcBef>
        <a:spcAft>
          <a:spcPct val="0"/>
        </a:spcAft>
        <a:buChar char="»"/>
        <a:defRPr sz="2800">
          <a:solidFill>
            <a:schemeClr val="tx1"/>
          </a:solidFill>
          <a:latin typeface="+mn-lt"/>
        </a:defRPr>
      </a:lvl8pPr>
      <a:lvl9pPr marL="5526388" indent="-325081" algn="l" rtl="0" fontAlgn="base">
        <a:spcBef>
          <a:spcPct val="20000"/>
        </a:spcBef>
        <a:spcAft>
          <a:spcPct val="0"/>
        </a:spcAft>
        <a:buChar char="»"/>
        <a:defRPr sz="2800">
          <a:solidFill>
            <a:schemeClr val="tx1"/>
          </a:solidFill>
          <a:latin typeface="+mn-lt"/>
        </a:defRPr>
      </a:lvl9pPr>
    </p:bodyStyle>
    <p:otherStyle>
      <a:defPPr>
        <a:defRPr lang="de-DE"/>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6387" name="Rectangle 3"/>
          <p:cNvSpPr>
            <a:spLocks noGrp="1" noChangeArrowheads="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0" name="Rectangle 4"/>
          <p:cNvSpPr>
            <a:spLocks noGrp="1" noChangeArrowheads="1"/>
          </p:cNvSpPr>
          <p:nvPr>
            <p:ph type="dt" sz="half" idx="2"/>
          </p:nvPr>
        </p:nvSpPr>
        <p:spPr bwMode="auto">
          <a:xfrm>
            <a:off x="650875" y="8882063"/>
            <a:ext cx="3033713"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4443413" y="8882063"/>
            <a:ext cx="4117975"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9320213" y="8882063"/>
            <a:ext cx="3033712"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eaLnBrk="1" hangingPunct="1">
              <a:defRPr sz="1800"/>
            </a:lvl1pPr>
          </a:lstStyle>
          <a:p>
            <a:pPr>
              <a:defRPr/>
            </a:pPr>
            <a:fld id="{6968478A-8480-4529-A29B-096513CD12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55" r:id="rId1"/>
    <p:sldLayoutId id="2147486756" r:id="rId2"/>
    <p:sldLayoutId id="2147486757" r:id="rId3"/>
    <p:sldLayoutId id="2147486758" r:id="rId4"/>
    <p:sldLayoutId id="2147486759" r:id="rId5"/>
    <p:sldLayoutId id="2147486760" r:id="rId6"/>
    <p:sldLayoutId id="2147486761" r:id="rId7"/>
    <p:sldLayoutId id="2147486762" r:id="rId8"/>
    <p:sldLayoutId id="2147486763" r:id="rId9"/>
    <p:sldLayoutId id="2147486764" r:id="rId10"/>
    <p:sldLayoutId id="2147486765" r:id="rId11"/>
    <p:sldLayoutId id="2147486766" r:id="rId12"/>
    <p:sldLayoutId id="2147486767" r:id="rId13"/>
    <p:sldLayoutId id="2147486768" r:id="rId14"/>
  </p:sldLayoutIdLst>
  <p:txStyles>
    <p:titleStyle>
      <a:lvl1pPr algn="ctr" rtl="0" eaLnBrk="0" fontAlgn="base" hangingPunct="0">
        <a:spcBef>
          <a:spcPct val="0"/>
        </a:spcBef>
        <a:spcAft>
          <a:spcPct val="0"/>
        </a:spcAft>
        <a:defRPr sz="6300">
          <a:solidFill>
            <a:schemeClr val="tx2"/>
          </a:solidFill>
          <a:latin typeface="+mj-lt"/>
          <a:ea typeface="+mj-ea"/>
          <a:cs typeface="+mj-cs"/>
        </a:defRPr>
      </a:lvl1pPr>
      <a:lvl2pPr algn="ctr" rtl="0" eaLnBrk="0" fontAlgn="base" hangingPunct="0">
        <a:spcBef>
          <a:spcPct val="0"/>
        </a:spcBef>
        <a:spcAft>
          <a:spcPct val="0"/>
        </a:spcAft>
        <a:defRPr sz="6300">
          <a:solidFill>
            <a:schemeClr val="tx2"/>
          </a:solidFill>
          <a:latin typeface="Arial" charset="0"/>
        </a:defRPr>
      </a:lvl2pPr>
      <a:lvl3pPr algn="ctr" rtl="0" eaLnBrk="0" fontAlgn="base" hangingPunct="0">
        <a:spcBef>
          <a:spcPct val="0"/>
        </a:spcBef>
        <a:spcAft>
          <a:spcPct val="0"/>
        </a:spcAft>
        <a:defRPr sz="6300">
          <a:solidFill>
            <a:schemeClr val="tx2"/>
          </a:solidFill>
          <a:latin typeface="Arial" charset="0"/>
        </a:defRPr>
      </a:lvl3pPr>
      <a:lvl4pPr algn="ctr" rtl="0" eaLnBrk="0" fontAlgn="base" hangingPunct="0">
        <a:spcBef>
          <a:spcPct val="0"/>
        </a:spcBef>
        <a:spcAft>
          <a:spcPct val="0"/>
        </a:spcAft>
        <a:defRPr sz="6300">
          <a:solidFill>
            <a:schemeClr val="tx2"/>
          </a:solidFill>
          <a:latin typeface="Arial" charset="0"/>
        </a:defRPr>
      </a:lvl4pPr>
      <a:lvl5pPr algn="ctr" rtl="0" eaLnBrk="0" fontAlgn="base" hangingPunct="0">
        <a:spcBef>
          <a:spcPct val="0"/>
        </a:spcBef>
        <a:spcAft>
          <a:spcPct val="0"/>
        </a:spcAft>
        <a:defRPr sz="6300">
          <a:solidFill>
            <a:schemeClr val="tx2"/>
          </a:solidFill>
          <a:latin typeface="Arial" charset="0"/>
        </a:defRPr>
      </a:lvl5pPr>
      <a:lvl6pPr marL="650164" algn="ctr" rtl="0" fontAlgn="base">
        <a:spcBef>
          <a:spcPct val="0"/>
        </a:spcBef>
        <a:spcAft>
          <a:spcPct val="0"/>
        </a:spcAft>
        <a:defRPr sz="6300">
          <a:solidFill>
            <a:schemeClr val="tx2"/>
          </a:solidFill>
          <a:latin typeface="Arial" charset="0"/>
        </a:defRPr>
      </a:lvl6pPr>
      <a:lvl7pPr marL="1300326" algn="ctr" rtl="0" fontAlgn="base">
        <a:spcBef>
          <a:spcPct val="0"/>
        </a:spcBef>
        <a:spcAft>
          <a:spcPct val="0"/>
        </a:spcAft>
        <a:defRPr sz="6300">
          <a:solidFill>
            <a:schemeClr val="tx2"/>
          </a:solidFill>
          <a:latin typeface="Arial" charset="0"/>
        </a:defRPr>
      </a:lvl7pPr>
      <a:lvl8pPr marL="1950490" algn="ctr" rtl="0" fontAlgn="base">
        <a:spcBef>
          <a:spcPct val="0"/>
        </a:spcBef>
        <a:spcAft>
          <a:spcPct val="0"/>
        </a:spcAft>
        <a:defRPr sz="6300">
          <a:solidFill>
            <a:schemeClr val="tx2"/>
          </a:solidFill>
          <a:latin typeface="Arial" charset="0"/>
        </a:defRPr>
      </a:lvl8pPr>
      <a:lvl9pPr marL="2600653" algn="ctr" rtl="0" fontAlgn="base">
        <a:spcBef>
          <a:spcPct val="0"/>
        </a:spcBef>
        <a:spcAft>
          <a:spcPct val="0"/>
        </a:spcAft>
        <a:defRPr sz="6300">
          <a:solidFill>
            <a:schemeClr val="tx2"/>
          </a:solidFill>
          <a:latin typeface="Arial" charset="0"/>
        </a:defRPr>
      </a:lvl9pPr>
    </p:titleStyle>
    <p:bodyStyle>
      <a:lvl1pPr marL="485775" indent="-485775" algn="l" rtl="0" eaLnBrk="0" fontAlgn="base" hangingPunct="0">
        <a:spcBef>
          <a:spcPct val="20000"/>
        </a:spcBef>
        <a:spcAft>
          <a:spcPct val="0"/>
        </a:spcAft>
        <a:buChar char="•"/>
        <a:defRPr sz="4600">
          <a:solidFill>
            <a:schemeClr val="tx1"/>
          </a:solidFill>
          <a:latin typeface="+mn-lt"/>
          <a:ea typeface="+mn-ea"/>
          <a:cs typeface="+mn-cs"/>
        </a:defRPr>
      </a:lvl1pPr>
      <a:lvl2pPr marL="1054100" indent="-403225" algn="l" rtl="0" eaLnBrk="0" fontAlgn="base" hangingPunct="0">
        <a:spcBef>
          <a:spcPct val="20000"/>
        </a:spcBef>
        <a:spcAft>
          <a:spcPct val="0"/>
        </a:spcAft>
        <a:buChar char="–"/>
        <a:defRPr sz="3800">
          <a:solidFill>
            <a:schemeClr val="tx1"/>
          </a:solidFill>
          <a:latin typeface="+mn-lt"/>
        </a:defRPr>
      </a:lvl2pPr>
      <a:lvl3pPr marL="1622425" indent="-322263" algn="l" rtl="0" eaLnBrk="0" fontAlgn="base" hangingPunct="0">
        <a:spcBef>
          <a:spcPct val="20000"/>
        </a:spcBef>
        <a:spcAft>
          <a:spcPct val="0"/>
        </a:spcAft>
        <a:buChar char="•"/>
        <a:defRPr sz="3400">
          <a:solidFill>
            <a:schemeClr val="tx1"/>
          </a:solidFill>
          <a:latin typeface="+mn-lt"/>
        </a:defRPr>
      </a:lvl3pPr>
      <a:lvl4pPr marL="2273300" indent="-322263" algn="l" rtl="0" eaLnBrk="0" fontAlgn="base" hangingPunct="0">
        <a:spcBef>
          <a:spcPct val="20000"/>
        </a:spcBef>
        <a:spcAft>
          <a:spcPct val="0"/>
        </a:spcAft>
        <a:buChar char="–"/>
        <a:defRPr sz="2800">
          <a:solidFill>
            <a:schemeClr val="tx1"/>
          </a:solidFill>
          <a:latin typeface="+mn-lt"/>
        </a:defRPr>
      </a:lvl4pPr>
      <a:lvl5pPr marL="2924175" indent="-322263" algn="l" rtl="0" eaLnBrk="0" fontAlgn="base" hangingPunct="0">
        <a:spcBef>
          <a:spcPct val="20000"/>
        </a:spcBef>
        <a:spcAft>
          <a:spcPct val="0"/>
        </a:spcAft>
        <a:buChar char="»"/>
        <a:defRPr sz="2800">
          <a:solidFill>
            <a:schemeClr val="tx1"/>
          </a:solidFill>
          <a:latin typeface="+mn-lt"/>
        </a:defRPr>
      </a:lvl5pPr>
      <a:lvl6pPr marL="3575899" indent="-325081" algn="l" rtl="0" fontAlgn="base">
        <a:spcBef>
          <a:spcPct val="20000"/>
        </a:spcBef>
        <a:spcAft>
          <a:spcPct val="0"/>
        </a:spcAft>
        <a:buChar char="»"/>
        <a:defRPr sz="2800">
          <a:solidFill>
            <a:schemeClr val="tx1"/>
          </a:solidFill>
          <a:latin typeface="+mn-lt"/>
        </a:defRPr>
      </a:lvl6pPr>
      <a:lvl7pPr marL="4226062" indent="-325081" algn="l" rtl="0" fontAlgn="base">
        <a:spcBef>
          <a:spcPct val="20000"/>
        </a:spcBef>
        <a:spcAft>
          <a:spcPct val="0"/>
        </a:spcAft>
        <a:buChar char="»"/>
        <a:defRPr sz="2800">
          <a:solidFill>
            <a:schemeClr val="tx1"/>
          </a:solidFill>
          <a:latin typeface="+mn-lt"/>
        </a:defRPr>
      </a:lvl7pPr>
      <a:lvl8pPr marL="4876226" indent="-325081" algn="l" rtl="0" fontAlgn="base">
        <a:spcBef>
          <a:spcPct val="20000"/>
        </a:spcBef>
        <a:spcAft>
          <a:spcPct val="0"/>
        </a:spcAft>
        <a:buChar char="»"/>
        <a:defRPr sz="2800">
          <a:solidFill>
            <a:schemeClr val="tx1"/>
          </a:solidFill>
          <a:latin typeface="+mn-lt"/>
        </a:defRPr>
      </a:lvl8pPr>
      <a:lvl9pPr marL="5526388" indent="-325081" algn="l" rtl="0" fontAlgn="base">
        <a:spcBef>
          <a:spcPct val="20000"/>
        </a:spcBef>
        <a:spcAft>
          <a:spcPct val="0"/>
        </a:spcAft>
        <a:buChar char="»"/>
        <a:defRPr sz="2800">
          <a:solidFill>
            <a:schemeClr val="tx1"/>
          </a:solidFill>
          <a:latin typeface="+mn-lt"/>
        </a:defRPr>
      </a:lvl9pPr>
    </p:bodyStyle>
    <p:otherStyle>
      <a:defPPr>
        <a:defRPr lang="de-DE"/>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p>
        </p:txBody>
      </p:sp>
      <p:sp>
        <p:nvSpPr>
          <p:cNvPr id="17411" name="Rectangle 3"/>
          <p:cNvSpPr>
            <a:spLocks noGrp="1" noChangeArrowheads="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0" name="Rectangle 4"/>
          <p:cNvSpPr>
            <a:spLocks noGrp="1" noChangeArrowheads="1"/>
          </p:cNvSpPr>
          <p:nvPr>
            <p:ph type="dt" sz="half" idx="2"/>
          </p:nvPr>
        </p:nvSpPr>
        <p:spPr bwMode="auto">
          <a:xfrm>
            <a:off x="650875" y="8882063"/>
            <a:ext cx="3033713"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solidFill>
                  <a:srgbClr val="000000"/>
                </a:solidFill>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4443413" y="8882063"/>
            <a:ext cx="4117975"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eaLnBrk="1" hangingPunct="1">
              <a:defRPr sz="2000">
                <a:solidFill>
                  <a:srgbClr val="000000"/>
                </a:solidFill>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9320213" y="8882063"/>
            <a:ext cx="3033712" cy="677862"/>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eaLnBrk="1" hangingPunct="1">
              <a:defRPr sz="1800">
                <a:solidFill>
                  <a:srgbClr val="000000"/>
                </a:solidFill>
              </a:defRPr>
            </a:lvl1pPr>
          </a:lstStyle>
          <a:p>
            <a:pPr>
              <a:defRPr/>
            </a:pPr>
            <a:fld id="{96FEFC28-6C1D-41B0-A8D9-01AE274A283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769" r:id="rId1"/>
    <p:sldLayoutId id="2147486770" r:id="rId2"/>
    <p:sldLayoutId id="2147486771" r:id="rId3"/>
    <p:sldLayoutId id="2147486772" r:id="rId4"/>
    <p:sldLayoutId id="2147486773" r:id="rId5"/>
    <p:sldLayoutId id="2147486774" r:id="rId6"/>
    <p:sldLayoutId id="2147486775" r:id="rId7"/>
    <p:sldLayoutId id="2147486776" r:id="rId8"/>
    <p:sldLayoutId id="2147486777" r:id="rId9"/>
    <p:sldLayoutId id="2147486778" r:id="rId10"/>
    <p:sldLayoutId id="2147486779" r:id="rId11"/>
    <p:sldLayoutId id="2147486780" r:id="rId12"/>
    <p:sldLayoutId id="2147486781" r:id="rId13"/>
    <p:sldLayoutId id="2147486782" r:id="rId14"/>
  </p:sldLayoutIdLst>
  <p:txStyles>
    <p:titleStyle>
      <a:lvl1pPr algn="ctr" rtl="0" eaLnBrk="0" fontAlgn="base" hangingPunct="0">
        <a:spcBef>
          <a:spcPct val="0"/>
        </a:spcBef>
        <a:spcAft>
          <a:spcPct val="0"/>
        </a:spcAft>
        <a:defRPr sz="6300">
          <a:solidFill>
            <a:schemeClr val="tx2"/>
          </a:solidFill>
          <a:latin typeface="+mj-lt"/>
          <a:ea typeface="+mj-ea"/>
          <a:cs typeface="+mj-cs"/>
        </a:defRPr>
      </a:lvl1pPr>
      <a:lvl2pPr algn="ctr" rtl="0" eaLnBrk="0" fontAlgn="base" hangingPunct="0">
        <a:spcBef>
          <a:spcPct val="0"/>
        </a:spcBef>
        <a:spcAft>
          <a:spcPct val="0"/>
        </a:spcAft>
        <a:defRPr sz="6300">
          <a:solidFill>
            <a:schemeClr val="tx2"/>
          </a:solidFill>
          <a:latin typeface="Arial" charset="0"/>
        </a:defRPr>
      </a:lvl2pPr>
      <a:lvl3pPr algn="ctr" rtl="0" eaLnBrk="0" fontAlgn="base" hangingPunct="0">
        <a:spcBef>
          <a:spcPct val="0"/>
        </a:spcBef>
        <a:spcAft>
          <a:spcPct val="0"/>
        </a:spcAft>
        <a:defRPr sz="6300">
          <a:solidFill>
            <a:schemeClr val="tx2"/>
          </a:solidFill>
          <a:latin typeface="Arial" charset="0"/>
        </a:defRPr>
      </a:lvl3pPr>
      <a:lvl4pPr algn="ctr" rtl="0" eaLnBrk="0" fontAlgn="base" hangingPunct="0">
        <a:spcBef>
          <a:spcPct val="0"/>
        </a:spcBef>
        <a:spcAft>
          <a:spcPct val="0"/>
        </a:spcAft>
        <a:defRPr sz="6300">
          <a:solidFill>
            <a:schemeClr val="tx2"/>
          </a:solidFill>
          <a:latin typeface="Arial" charset="0"/>
        </a:defRPr>
      </a:lvl4pPr>
      <a:lvl5pPr algn="ctr" rtl="0" eaLnBrk="0" fontAlgn="base" hangingPunct="0">
        <a:spcBef>
          <a:spcPct val="0"/>
        </a:spcBef>
        <a:spcAft>
          <a:spcPct val="0"/>
        </a:spcAft>
        <a:defRPr sz="6300">
          <a:solidFill>
            <a:schemeClr val="tx2"/>
          </a:solidFill>
          <a:latin typeface="Arial" charset="0"/>
        </a:defRPr>
      </a:lvl5pPr>
      <a:lvl6pPr marL="650164" algn="ctr" rtl="0" fontAlgn="base">
        <a:spcBef>
          <a:spcPct val="0"/>
        </a:spcBef>
        <a:spcAft>
          <a:spcPct val="0"/>
        </a:spcAft>
        <a:defRPr sz="6300">
          <a:solidFill>
            <a:schemeClr val="tx2"/>
          </a:solidFill>
          <a:latin typeface="Arial" charset="0"/>
        </a:defRPr>
      </a:lvl6pPr>
      <a:lvl7pPr marL="1300326" algn="ctr" rtl="0" fontAlgn="base">
        <a:spcBef>
          <a:spcPct val="0"/>
        </a:spcBef>
        <a:spcAft>
          <a:spcPct val="0"/>
        </a:spcAft>
        <a:defRPr sz="6300">
          <a:solidFill>
            <a:schemeClr val="tx2"/>
          </a:solidFill>
          <a:latin typeface="Arial" charset="0"/>
        </a:defRPr>
      </a:lvl7pPr>
      <a:lvl8pPr marL="1950490" algn="ctr" rtl="0" fontAlgn="base">
        <a:spcBef>
          <a:spcPct val="0"/>
        </a:spcBef>
        <a:spcAft>
          <a:spcPct val="0"/>
        </a:spcAft>
        <a:defRPr sz="6300">
          <a:solidFill>
            <a:schemeClr val="tx2"/>
          </a:solidFill>
          <a:latin typeface="Arial" charset="0"/>
        </a:defRPr>
      </a:lvl8pPr>
      <a:lvl9pPr marL="2600653" algn="ctr" rtl="0" fontAlgn="base">
        <a:spcBef>
          <a:spcPct val="0"/>
        </a:spcBef>
        <a:spcAft>
          <a:spcPct val="0"/>
        </a:spcAft>
        <a:defRPr sz="6300">
          <a:solidFill>
            <a:schemeClr val="tx2"/>
          </a:solidFill>
          <a:latin typeface="Arial" charset="0"/>
        </a:defRPr>
      </a:lvl9pPr>
    </p:titleStyle>
    <p:bodyStyle>
      <a:lvl1pPr marL="485775" indent="-485775" algn="l" rtl="0" eaLnBrk="0" fontAlgn="base" hangingPunct="0">
        <a:spcBef>
          <a:spcPct val="20000"/>
        </a:spcBef>
        <a:spcAft>
          <a:spcPct val="0"/>
        </a:spcAft>
        <a:buChar char="•"/>
        <a:defRPr sz="4600">
          <a:solidFill>
            <a:schemeClr val="tx1"/>
          </a:solidFill>
          <a:latin typeface="+mn-lt"/>
          <a:ea typeface="+mn-ea"/>
          <a:cs typeface="+mn-cs"/>
        </a:defRPr>
      </a:lvl1pPr>
      <a:lvl2pPr marL="1054100" indent="-403225" algn="l" rtl="0" eaLnBrk="0" fontAlgn="base" hangingPunct="0">
        <a:spcBef>
          <a:spcPct val="20000"/>
        </a:spcBef>
        <a:spcAft>
          <a:spcPct val="0"/>
        </a:spcAft>
        <a:buChar char="–"/>
        <a:defRPr sz="3800">
          <a:solidFill>
            <a:schemeClr val="tx1"/>
          </a:solidFill>
          <a:latin typeface="+mn-lt"/>
        </a:defRPr>
      </a:lvl2pPr>
      <a:lvl3pPr marL="1622425" indent="-322263" algn="l" rtl="0" eaLnBrk="0" fontAlgn="base" hangingPunct="0">
        <a:spcBef>
          <a:spcPct val="20000"/>
        </a:spcBef>
        <a:spcAft>
          <a:spcPct val="0"/>
        </a:spcAft>
        <a:buChar char="•"/>
        <a:defRPr sz="3400">
          <a:solidFill>
            <a:schemeClr val="tx1"/>
          </a:solidFill>
          <a:latin typeface="+mn-lt"/>
        </a:defRPr>
      </a:lvl3pPr>
      <a:lvl4pPr marL="2273300" indent="-322263" algn="l" rtl="0" eaLnBrk="0" fontAlgn="base" hangingPunct="0">
        <a:spcBef>
          <a:spcPct val="20000"/>
        </a:spcBef>
        <a:spcAft>
          <a:spcPct val="0"/>
        </a:spcAft>
        <a:buChar char="–"/>
        <a:defRPr sz="2800">
          <a:solidFill>
            <a:schemeClr val="tx1"/>
          </a:solidFill>
          <a:latin typeface="+mn-lt"/>
        </a:defRPr>
      </a:lvl4pPr>
      <a:lvl5pPr marL="2924175" indent="-322263" algn="l" rtl="0" eaLnBrk="0" fontAlgn="base" hangingPunct="0">
        <a:spcBef>
          <a:spcPct val="20000"/>
        </a:spcBef>
        <a:spcAft>
          <a:spcPct val="0"/>
        </a:spcAft>
        <a:buChar char="»"/>
        <a:defRPr sz="2800">
          <a:solidFill>
            <a:schemeClr val="tx1"/>
          </a:solidFill>
          <a:latin typeface="+mn-lt"/>
        </a:defRPr>
      </a:lvl5pPr>
      <a:lvl6pPr marL="3575899" indent="-325081" algn="l" rtl="0" fontAlgn="base">
        <a:spcBef>
          <a:spcPct val="20000"/>
        </a:spcBef>
        <a:spcAft>
          <a:spcPct val="0"/>
        </a:spcAft>
        <a:buChar char="»"/>
        <a:defRPr sz="2800">
          <a:solidFill>
            <a:schemeClr val="tx1"/>
          </a:solidFill>
          <a:latin typeface="+mn-lt"/>
        </a:defRPr>
      </a:lvl6pPr>
      <a:lvl7pPr marL="4226062" indent="-325081" algn="l" rtl="0" fontAlgn="base">
        <a:spcBef>
          <a:spcPct val="20000"/>
        </a:spcBef>
        <a:spcAft>
          <a:spcPct val="0"/>
        </a:spcAft>
        <a:buChar char="»"/>
        <a:defRPr sz="2800">
          <a:solidFill>
            <a:schemeClr val="tx1"/>
          </a:solidFill>
          <a:latin typeface="+mn-lt"/>
        </a:defRPr>
      </a:lvl7pPr>
      <a:lvl8pPr marL="4876226" indent="-325081" algn="l" rtl="0" fontAlgn="base">
        <a:spcBef>
          <a:spcPct val="20000"/>
        </a:spcBef>
        <a:spcAft>
          <a:spcPct val="0"/>
        </a:spcAft>
        <a:buChar char="»"/>
        <a:defRPr sz="2800">
          <a:solidFill>
            <a:schemeClr val="tx1"/>
          </a:solidFill>
          <a:latin typeface="+mn-lt"/>
        </a:defRPr>
      </a:lvl8pPr>
      <a:lvl9pPr marL="5526388" indent="-325081" algn="l" rtl="0" fontAlgn="base">
        <a:spcBef>
          <a:spcPct val="20000"/>
        </a:spcBef>
        <a:spcAft>
          <a:spcPct val="0"/>
        </a:spcAft>
        <a:buChar char="»"/>
        <a:defRPr sz="2800">
          <a:solidFill>
            <a:schemeClr val="tx1"/>
          </a:solidFill>
          <a:latin typeface="+mn-lt"/>
        </a:defRPr>
      </a:lvl9pPr>
    </p:bodyStyle>
    <p:otherStyle>
      <a:defPPr>
        <a:defRPr lang="de-DE"/>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Title Placeholder 1"/>
          <p:cNvSpPr>
            <a:spLocks noGrp="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8435" name="Text Placeholder 2"/>
          <p:cNvSpPr>
            <a:spLocks noGrp="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650875" y="9040813"/>
            <a:ext cx="3033713" cy="519112"/>
          </a:xfrm>
          <a:prstGeom prst="rect">
            <a:avLst/>
          </a:prstGeom>
        </p:spPr>
        <p:txBody>
          <a:bodyPr vert="horz" lIns="91430" tIns="45715" rIns="91430" bIns="45715" rtlCol="0" anchor="ctr"/>
          <a:lstStyle>
            <a:lvl1pPr algn="l" eaLnBrk="1" hangingPunct="1">
              <a:defRPr sz="1300">
                <a:solidFill>
                  <a:prstClr val="black">
                    <a:tint val="75000"/>
                  </a:prstClr>
                </a:solidFill>
              </a:defRPr>
            </a:lvl1pPr>
          </a:lstStyle>
          <a:p>
            <a:pPr>
              <a:defRPr/>
            </a:pPr>
            <a:fld id="{A79FB039-C0FC-4A53-91F5-603B76DC389B}" type="datetimeFigureOut">
              <a:rPr lang="en-GB"/>
              <a:pPr>
                <a:defRPr/>
              </a:pPr>
              <a:t>06/12/2019</a:t>
            </a:fld>
            <a:endParaRPr lang="en-GB"/>
          </a:p>
        </p:txBody>
      </p:sp>
      <p:sp>
        <p:nvSpPr>
          <p:cNvPr id="5" name="Footer Placeholder 4"/>
          <p:cNvSpPr>
            <a:spLocks noGrp="1"/>
          </p:cNvSpPr>
          <p:nvPr>
            <p:ph type="ftr" sz="quarter" idx="3"/>
          </p:nvPr>
        </p:nvSpPr>
        <p:spPr>
          <a:xfrm>
            <a:off x="4443413" y="9040813"/>
            <a:ext cx="4117975" cy="519112"/>
          </a:xfrm>
          <a:prstGeom prst="rect">
            <a:avLst/>
          </a:prstGeom>
        </p:spPr>
        <p:txBody>
          <a:bodyPr vert="horz" lIns="91430" tIns="45715" rIns="91430" bIns="45715" rtlCol="0" anchor="ctr"/>
          <a:lstStyle>
            <a:lvl1pPr algn="ctr" eaLnBrk="1" hangingPunct="1">
              <a:defRPr sz="1300">
                <a:solidFill>
                  <a:prstClr val="black">
                    <a:tint val="75000"/>
                  </a:prstClr>
                </a:solidFill>
              </a:defRPr>
            </a:lvl1pPr>
          </a:lstStyle>
          <a:p>
            <a:pPr>
              <a:defRPr/>
            </a:pPr>
            <a:endParaRPr lang="en-GB"/>
          </a:p>
        </p:txBody>
      </p:sp>
      <p:sp>
        <p:nvSpPr>
          <p:cNvPr id="6" name="Slide Number Placeholder 5"/>
          <p:cNvSpPr>
            <a:spLocks noGrp="1"/>
          </p:cNvSpPr>
          <p:nvPr>
            <p:ph type="sldNum" sz="quarter" idx="4"/>
          </p:nvPr>
        </p:nvSpPr>
        <p:spPr>
          <a:xfrm>
            <a:off x="9320213" y="9040813"/>
            <a:ext cx="3033712" cy="519112"/>
          </a:xfrm>
          <a:prstGeom prst="rect">
            <a:avLst/>
          </a:prstGeom>
        </p:spPr>
        <p:txBody>
          <a:bodyPr vert="horz" wrap="square" lIns="91430" tIns="45715" rIns="91430" bIns="45715" numCol="1" anchor="ctr" anchorCtr="0" compatLnSpc="1">
            <a:prstTxWarp prst="textNoShape">
              <a:avLst/>
            </a:prstTxWarp>
          </a:bodyPr>
          <a:lstStyle>
            <a:lvl1pPr algn="r" eaLnBrk="1" hangingPunct="1">
              <a:defRPr sz="1100">
                <a:solidFill>
                  <a:srgbClr val="898989"/>
                </a:solidFill>
              </a:defRPr>
            </a:lvl1pPr>
          </a:lstStyle>
          <a:p>
            <a:pPr>
              <a:defRPr/>
            </a:pPr>
            <a:fld id="{05A46404-07B2-4017-ABD5-1AAC399CF78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783" r:id="rId1"/>
    <p:sldLayoutId id="2147486784" r:id="rId2"/>
    <p:sldLayoutId id="2147486785" r:id="rId3"/>
    <p:sldLayoutId id="2147486786" r:id="rId4"/>
    <p:sldLayoutId id="2147486787" r:id="rId5"/>
    <p:sldLayoutId id="2147486788" r:id="rId6"/>
    <p:sldLayoutId id="2147486789" r:id="rId7"/>
    <p:sldLayoutId id="2147486790" r:id="rId8"/>
    <p:sldLayoutId id="2147486791" r:id="rId9"/>
    <p:sldLayoutId id="2147486792" r:id="rId10"/>
    <p:sldLayoutId id="2147486793" r:id="rId11"/>
  </p:sldLayoutIdLst>
  <p:txStyles>
    <p:titleStyle>
      <a:lvl1pPr algn="ctr" defTabSz="973138" rtl="0" eaLnBrk="0" fontAlgn="base" hangingPunct="0">
        <a:spcBef>
          <a:spcPct val="0"/>
        </a:spcBef>
        <a:spcAft>
          <a:spcPct val="0"/>
        </a:spcAft>
        <a:defRPr sz="4600" kern="1200">
          <a:solidFill>
            <a:schemeClr val="tx1"/>
          </a:solidFill>
          <a:latin typeface="+mj-lt"/>
          <a:ea typeface="+mj-ea"/>
          <a:cs typeface="+mj-cs"/>
        </a:defRPr>
      </a:lvl1pPr>
      <a:lvl2pPr algn="ctr" defTabSz="973138" rtl="0" eaLnBrk="0" fontAlgn="base" hangingPunct="0">
        <a:spcBef>
          <a:spcPct val="0"/>
        </a:spcBef>
        <a:spcAft>
          <a:spcPct val="0"/>
        </a:spcAft>
        <a:defRPr sz="4600">
          <a:solidFill>
            <a:schemeClr val="tx1"/>
          </a:solidFill>
          <a:latin typeface="Calibri" pitchFamily="34" charset="0"/>
        </a:defRPr>
      </a:lvl2pPr>
      <a:lvl3pPr algn="ctr" defTabSz="973138" rtl="0" eaLnBrk="0" fontAlgn="base" hangingPunct="0">
        <a:spcBef>
          <a:spcPct val="0"/>
        </a:spcBef>
        <a:spcAft>
          <a:spcPct val="0"/>
        </a:spcAft>
        <a:defRPr sz="4600">
          <a:solidFill>
            <a:schemeClr val="tx1"/>
          </a:solidFill>
          <a:latin typeface="Calibri" pitchFamily="34" charset="0"/>
        </a:defRPr>
      </a:lvl3pPr>
      <a:lvl4pPr algn="ctr" defTabSz="973138" rtl="0" eaLnBrk="0" fontAlgn="base" hangingPunct="0">
        <a:spcBef>
          <a:spcPct val="0"/>
        </a:spcBef>
        <a:spcAft>
          <a:spcPct val="0"/>
        </a:spcAft>
        <a:defRPr sz="4600">
          <a:solidFill>
            <a:schemeClr val="tx1"/>
          </a:solidFill>
          <a:latin typeface="Calibri" pitchFamily="34" charset="0"/>
        </a:defRPr>
      </a:lvl4pPr>
      <a:lvl5pPr algn="ctr" defTabSz="973138" rtl="0" eaLnBrk="0" fontAlgn="base" hangingPunct="0">
        <a:spcBef>
          <a:spcPct val="0"/>
        </a:spcBef>
        <a:spcAft>
          <a:spcPct val="0"/>
        </a:spcAft>
        <a:defRPr sz="4600">
          <a:solidFill>
            <a:schemeClr val="tx1"/>
          </a:solidFill>
          <a:latin typeface="Calibri" pitchFamily="34" charset="0"/>
        </a:defRPr>
      </a:lvl5pPr>
      <a:lvl6pPr marL="457152" algn="ctr" defTabSz="974625" rtl="0" fontAlgn="base">
        <a:spcBef>
          <a:spcPct val="0"/>
        </a:spcBef>
        <a:spcAft>
          <a:spcPct val="0"/>
        </a:spcAft>
        <a:defRPr sz="4600">
          <a:solidFill>
            <a:schemeClr val="tx1"/>
          </a:solidFill>
          <a:latin typeface="Calibri" pitchFamily="34" charset="0"/>
        </a:defRPr>
      </a:lvl6pPr>
      <a:lvl7pPr marL="914307" algn="ctr" defTabSz="974625" rtl="0" fontAlgn="base">
        <a:spcBef>
          <a:spcPct val="0"/>
        </a:spcBef>
        <a:spcAft>
          <a:spcPct val="0"/>
        </a:spcAft>
        <a:defRPr sz="4600">
          <a:solidFill>
            <a:schemeClr val="tx1"/>
          </a:solidFill>
          <a:latin typeface="Calibri" pitchFamily="34" charset="0"/>
        </a:defRPr>
      </a:lvl7pPr>
      <a:lvl8pPr marL="1371460" algn="ctr" defTabSz="974625" rtl="0" fontAlgn="base">
        <a:spcBef>
          <a:spcPct val="0"/>
        </a:spcBef>
        <a:spcAft>
          <a:spcPct val="0"/>
        </a:spcAft>
        <a:defRPr sz="4600">
          <a:solidFill>
            <a:schemeClr val="tx1"/>
          </a:solidFill>
          <a:latin typeface="Calibri" pitchFamily="34" charset="0"/>
        </a:defRPr>
      </a:lvl8pPr>
      <a:lvl9pPr marL="1828612" algn="ctr" defTabSz="974625" rtl="0" fontAlgn="base">
        <a:spcBef>
          <a:spcPct val="0"/>
        </a:spcBef>
        <a:spcAft>
          <a:spcPct val="0"/>
        </a:spcAft>
        <a:defRPr sz="4600">
          <a:solidFill>
            <a:schemeClr val="tx1"/>
          </a:solidFill>
          <a:latin typeface="Calibri" pitchFamily="34" charset="0"/>
        </a:defRPr>
      </a:lvl9pPr>
    </p:titleStyle>
    <p:bodyStyle>
      <a:lvl1pPr marL="363538" indent="-363538" algn="l" defTabSz="973138" rtl="0" eaLnBrk="0" fontAlgn="base" hangingPunct="0">
        <a:spcBef>
          <a:spcPct val="20000"/>
        </a:spcBef>
        <a:spcAft>
          <a:spcPct val="0"/>
        </a:spcAft>
        <a:buFont typeface="Arial" pitchFamily="34" charset="0"/>
        <a:buChar char="•"/>
        <a:defRPr sz="3400" kern="1200">
          <a:solidFill>
            <a:schemeClr val="tx1"/>
          </a:solidFill>
          <a:latin typeface="+mn-lt"/>
          <a:ea typeface="+mn-ea"/>
          <a:cs typeface="+mn-cs"/>
        </a:defRPr>
      </a:lvl1pPr>
      <a:lvl2pPr marL="790575" indent="-303213" algn="l" defTabSz="973138"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217613" indent="-241300" algn="l" defTabSz="973138"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3pPr>
      <a:lvl4pPr marL="1704975" indent="-241300" algn="l" defTabSz="973138"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4pPr>
      <a:lvl5pPr marL="2192338" indent="-241300" algn="l" defTabSz="973138"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5pPr>
      <a:lvl6pPr marL="2682050" indent="-243823" algn="l" defTabSz="975291"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9694" indent="-243823" algn="l" defTabSz="975291"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57339" indent="-243823" algn="l" defTabSz="975291"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44986" indent="-243823" algn="l" defTabSz="975291"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975291" rtl="0" eaLnBrk="1" latinLnBrk="0" hangingPunct="1">
        <a:defRPr sz="1800" kern="1200">
          <a:solidFill>
            <a:schemeClr val="tx1"/>
          </a:solidFill>
          <a:latin typeface="+mn-lt"/>
          <a:ea typeface="+mn-ea"/>
          <a:cs typeface="+mn-cs"/>
        </a:defRPr>
      </a:lvl1pPr>
      <a:lvl2pPr marL="487645" algn="l" defTabSz="975291" rtl="0" eaLnBrk="1" latinLnBrk="0" hangingPunct="1">
        <a:defRPr sz="1800" kern="1200">
          <a:solidFill>
            <a:schemeClr val="tx1"/>
          </a:solidFill>
          <a:latin typeface="+mn-lt"/>
          <a:ea typeface="+mn-ea"/>
          <a:cs typeface="+mn-cs"/>
        </a:defRPr>
      </a:lvl2pPr>
      <a:lvl3pPr marL="975291" algn="l" defTabSz="975291" rtl="0" eaLnBrk="1" latinLnBrk="0" hangingPunct="1">
        <a:defRPr sz="1800" kern="1200">
          <a:solidFill>
            <a:schemeClr val="tx1"/>
          </a:solidFill>
          <a:latin typeface="+mn-lt"/>
          <a:ea typeface="+mn-ea"/>
          <a:cs typeface="+mn-cs"/>
        </a:defRPr>
      </a:lvl3pPr>
      <a:lvl4pPr marL="1462936" algn="l" defTabSz="975291" rtl="0" eaLnBrk="1" latinLnBrk="0" hangingPunct="1">
        <a:defRPr sz="1800" kern="1200">
          <a:solidFill>
            <a:schemeClr val="tx1"/>
          </a:solidFill>
          <a:latin typeface="+mn-lt"/>
          <a:ea typeface="+mn-ea"/>
          <a:cs typeface="+mn-cs"/>
        </a:defRPr>
      </a:lvl4pPr>
      <a:lvl5pPr marL="1950581" algn="l" defTabSz="975291" rtl="0" eaLnBrk="1" latinLnBrk="0" hangingPunct="1">
        <a:defRPr sz="1800" kern="1200">
          <a:solidFill>
            <a:schemeClr val="tx1"/>
          </a:solidFill>
          <a:latin typeface="+mn-lt"/>
          <a:ea typeface="+mn-ea"/>
          <a:cs typeface="+mn-cs"/>
        </a:defRPr>
      </a:lvl5pPr>
      <a:lvl6pPr marL="2438227" algn="l" defTabSz="975291" rtl="0" eaLnBrk="1" latinLnBrk="0" hangingPunct="1">
        <a:defRPr sz="1800" kern="1200">
          <a:solidFill>
            <a:schemeClr val="tx1"/>
          </a:solidFill>
          <a:latin typeface="+mn-lt"/>
          <a:ea typeface="+mn-ea"/>
          <a:cs typeface="+mn-cs"/>
        </a:defRPr>
      </a:lvl6pPr>
      <a:lvl7pPr marL="2925871" algn="l" defTabSz="975291" rtl="0" eaLnBrk="1" latinLnBrk="0" hangingPunct="1">
        <a:defRPr sz="1800" kern="1200">
          <a:solidFill>
            <a:schemeClr val="tx1"/>
          </a:solidFill>
          <a:latin typeface="+mn-lt"/>
          <a:ea typeface="+mn-ea"/>
          <a:cs typeface="+mn-cs"/>
        </a:defRPr>
      </a:lvl7pPr>
      <a:lvl8pPr marL="3413518" algn="l" defTabSz="975291" rtl="0" eaLnBrk="1" latinLnBrk="0" hangingPunct="1">
        <a:defRPr sz="1800" kern="1200">
          <a:solidFill>
            <a:schemeClr val="tx1"/>
          </a:solidFill>
          <a:latin typeface="+mn-lt"/>
          <a:ea typeface="+mn-ea"/>
          <a:cs typeface="+mn-cs"/>
        </a:defRPr>
      </a:lvl8pPr>
      <a:lvl9pPr marL="3901163" algn="l" defTabSz="9752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1"/>
          <p:cNvSpPr>
            <a:spLocks noChangeArrowheads="1"/>
          </p:cNvSpPr>
          <p:nvPr>
            <p:ph type="title"/>
          </p:nvPr>
        </p:nvSpPr>
        <p:spPr bwMode="auto">
          <a:xfrm>
            <a:off x="1079500" y="152400"/>
            <a:ext cx="10845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
        <p:nvSpPr>
          <p:cNvPr id="2051" name="Rectangle 2"/>
          <p:cNvSpPr>
            <a:spLocks noChangeArrowheads="1"/>
          </p:cNvSpPr>
          <p:nvPr>
            <p:ph type="body" idx="1"/>
          </p:nvPr>
        </p:nvSpPr>
        <p:spPr bwMode="auto">
          <a:xfrm>
            <a:off x="1079500" y="2527300"/>
            <a:ext cx="108458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28" r:id="rId1"/>
    <p:sldLayoutId id="2147486629" r:id="rId2"/>
    <p:sldLayoutId id="2147486630" r:id="rId3"/>
    <p:sldLayoutId id="2147486631" r:id="rId4"/>
    <p:sldLayoutId id="2147486632" r:id="rId5"/>
    <p:sldLayoutId id="2147486633" r:id="rId6"/>
    <p:sldLayoutId id="2147486634" r:id="rId7"/>
    <p:sldLayoutId id="2147486635" r:id="rId8"/>
    <p:sldLayoutId id="2147486636" r:id="rId9"/>
    <p:sldLayoutId id="2147486637" r:id="rId10"/>
    <p:sldLayoutId id="2147486638"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8397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1pPr>
      <a:lvl2pPr marL="13652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2pPr>
      <a:lvl3pPr marL="18732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3pPr>
      <a:lvl4pPr marL="2398713"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4pPr>
      <a:lvl5pPr marL="29225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5pPr>
      <a:lvl6pPr marL="3389479"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6pPr>
      <a:lvl7pPr marL="3846274"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7pPr>
      <a:lvl8pPr marL="4303065"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8pPr>
      <a:lvl9pPr marL="4759863"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Placeholder 1"/>
          <p:cNvSpPr>
            <a:spLocks noGrp="1"/>
          </p:cNvSpPr>
          <p:nvPr>
            <p:ph type="title"/>
          </p:nvPr>
        </p:nvSpPr>
        <p:spPr bwMode="auto">
          <a:xfrm>
            <a:off x="487363" y="134938"/>
            <a:ext cx="1199515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46" tIns="65023" rIns="130046" bIns="65023" numCol="1" anchor="ctr" anchorCtr="0" compatLnSpc="1">
            <a:prstTxWarp prst="textNoShape">
              <a:avLst/>
            </a:prstTxWarp>
          </a:bodyPr>
          <a:lstStyle/>
          <a:p>
            <a:pPr lvl="0"/>
            <a:r>
              <a:rPr lang="en-GB" altLang="en-US" smtClean="0"/>
              <a:t>CLICK TO EDIT MASTER TITLE STYLE</a:t>
            </a:r>
            <a:endParaRPr lang="en-US" altLang="en-US" smtClean="0"/>
          </a:p>
        </p:txBody>
      </p:sp>
      <p:sp>
        <p:nvSpPr>
          <p:cNvPr id="19459" name="Text Placeholder 2"/>
          <p:cNvSpPr>
            <a:spLocks noGrp="1"/>
          </p:cNvSpPr>
          <p:nvPr>
            <p:ph type="body" idx="1"/>
          </p:nvPr>
        </p:nvSpPr>
        <p:spPr bwMode="auto">
          <a:xfrm>
            <a:off x="476250" y="1765300"/>
            <a:ext cx="11995150" cy="732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46" tIns="65023" rIns="130046" bIns="65023"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endParaRPr lang="en-US" altLang="en-US" smtClean="0"/>
          </a:p>
        </p:txBody>
      </p:sp>
      <p:sp>
        <p:nvSpPr>
          <p:cNvPr id="1029" name="TextBox 3"/>
          <p:cNvSpPr txBox="1">
            <a:spLocks noChangeArrowheads="1"/>
          </p:cNvSpPr>
          <p:nvPr userDrawn="1"/>
        </p:nvSpPr>
        <p:spPr bwMode="auto">
          <a:xfrm>
            <a:off x="166688" y="9459913"/>
            <a:ext cx="12838112" cy="306387"/>
          </a:xfrm>
          <a:prstGeom prst="rect">
            <a:avLst/>
          </a:prstGeom>
          <a:solidFill>
            <a:srgbClr val="0A559C"/>
          </a:solidFill>
          <a:ln>
            <a:noFill/>
          </a:ln>
        </p:spPr>
        <p:txBody>
          <a:bodyPr lIns="130046" tIns="65023" rIns="130046" bIns="65023">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lvl="1" indent="0" defTabSz="650230" eaLnBrk="1" hangingPunct="1">
              <a:tabLst>
                <a:tab pos="6127513" algn="ctr"/>
                <a:tab pos="12243738" algn="r"/>
              </a:tabLst>
              <a:defRPr/>
            </a:pPr>
            <a:endParaRPr lang="en-US" sz="1100" b="1" dirty="0">
              <a:solidFill>
                <a:srgbClr val="F2F2F2"/>
              </a:solidFill>
            </a:endParaRPr>
          </a:p>
        </p:txBody>
      </p:sp>
      <p:sp>
        <p:nvSpPr>
          <p:cNvPr id="5" name="TextBox 3"/>
          <p:cNvSpPr txBox="1">
            <a:spLocks noChangeArrowheads="1"/>
          </p:cNvSpPr>
          <p:nvPr userDrawn="1"/>
        </p:nvSpPr>
        <p:spPr bwMode="auto">
          <a:xfrm>
            <a:off x="0" y="6350"/>
            <a:ext cx="166688" cy="301625"/>
          </a:xfrm>
          <a:prstGeom prst="rect">
            <a:avLst/>
          </a:prstGeom>
          <a:solidFill>
            <a:srgbClr val="0A559C">
              <a:alpha val="26000"/>
            </a:srgbClr>
          </a:solidFill>
          <a:ln>
            <a:noFill/>
          </a:ln>
        </p:spPr>
        <p:txBody>
          <a:bodyPr lIns="130046" tIns="65023" rIns="130046" bIns="65023">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defTabSz="650230" eaLnBrk="1" hangingPunct="1">
              <a:defRPr/>
            </a:pPr>
            <a:endParaRPr lang="en-US" sz="1100" b="1" dirty="0">
              <a:solidFill>
                <a:srgbClr val="F2F2F2"/>
              </a:solidFill>
            </a:endParaRPr>
          </a:p>
        </p:txBody>
      </p:sp>
      <p:sp>
        <p:nvSpPr>
          <p:cNvPr id="6" name="TextBox 3"/>
          <p:cNvSpPr txBox="1">
            <a:spLocks noChangeArrowheads="1"/>
          </p:cNvSpPr>
          <p:nvPr userDrawn="1"/>
        </p:nvSpPr>
        <p:spPr bwMode="auto">
          <a:xfrm>
            <a:off x="0" y="1639888"/>
            <a:ext cx="166688" cy="300037"/>
          </a:xfrm>
          <a:prstGeom prst="rect">
            <a:avLst/>
          </a:prstGeom>
          <a:solidFill>
            <a:srgbClr val="0A559C">
              <a:alpha val="12000"/>
            </a:srgbClr>
          </a:solidFill>
          <a:ln>
            <a:noFill/>
          </a:ln>
        </p:spPr>
        <p:txBody>
          <a:bodyPr lIns="130046" tIns="65023" rIns="130046" bIns="65023">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defTabSz="650230" eaLnBrk="1" hangingPunct="1">
              <a:defRPr/>
            </a:pPr>
            <a:endParaRPr lang="en-US" sz="1100" b="1" dirty="0">
              <a:solidFill>
                <a:srgbClr val="F2F2F2"/>
              </a:solidFill>
            </a:endParaRPr>
          </a:p>
        </p:txBody>
      </p:sp>
    </p:spTree>
  </p:cSld>
  <p:clrMap bg1="lt1" tx1="dk1" bg2="lt2" tx2="dk2" accent1="accent1" accent2="accent2" accent3="accent3" accent4="accent4" accent5="accent5" accent6="accent6" hlink="hlink" folHlink="folHlink"/>
  <p:sldLayoutIdLst>
    <p:sldLayoutId id="2147486844" r:id="rId1"/>
    <p:sldLayoutId id="2147486845" r:id="rId2"/>
    <p:sldLayoutId id="2147486794" r:id="rId3"/>
    <p:sldLayoutId id="2147486795" r:id="rId4"/>
    <p:sldLayoutId id="2147486846" r:id="rId5"/>
    <p:sldLayoutId id="2147486796" r:id="rId6"/>
    <p:sldLayoutId id="2147486847" r:id="rId7"/>
    <p:sldLayoutId id="2147486848" r:id="rId8"/>
  </p:sldLayoutIdLst>
  <p:txStyles>
    <p:titleStyle>
      <a:lvl1pPr algn="l" defTabSz="649288" rtl="0" eaLnBrk="0" fontAlgn="base" hangingPunct="0">
        <a:spcBef>
          <a:spcPct val="0"/>
        </a:spcBef>
        <a:spcAft>
          <a:spcPct val="0"/>
        </a:spcAft>
        <a:defRPr sz="3700" b="1" kern="1200">
          <a:solidFill>
            <a:srgbClr val="0A559C"/>
          </a:solidFill>
          <a:latin typeface="+mj-lt"/>
          <a:ea typeface="MS PGothic" pitchFamily="34" charset="-128"/>
          <a:cs typeface="ＭＳ Ｐゴシック" charset="0"/>
        </a:defRPr>
      </a:lvl1pPr>
      <a:lvl2pPr algn="l" defTabSz="649288" rtl="0" eaLnBrk="0" fontAlgn="base" hangingPunct="0">
        <a:spcBef>
          <a:spcPct val="0"/>
        </a:spcBef>
        <a:spcAft>
          <a:spcPct val="0"/>
        </a:spcAft>
        <a:defRPr sz="3700" b="1">
          <a:solidFill>
            <a:srgbClr val="0A559C"/>
          </a:solidFill>
          <a:latin typeface="Calibri" charset="0"/>
          <a:ea typeface="MS PGothic" pitchFamily="34" charset="-128"/>
          <a:cs typeface="ＭＳ Ｐゴシック" charset="0"/>
        </a:defRPr>
      </a:lvl2pPr>
      <a:lvl3pPr algn="l" defTabSz="649288" rtl="0" eaLnBrk="0" fontAlgn="base" hangingPunct="0">
        <a:spcBef>
          <a:spcPct val="0"/>
        </a:spcBef>
        <a:spcAft>
          <a:spcPct val="0"/>
        </a:spcAft>
        <a:defRPr sz="3700" b="1">
          <a:solidFill>
            <a:srgbClr val="0A559C"/>
          </a:solidFill>
          <a:latin typeface="Calibri" charset="0"/>
          <a:ea typeface="MS PGothic" pitchFamily="34" charset="-128"/>
          <a:cs typeface="ＭＳ Ｐゴシック" charset="0"/>
        </a:defRPr>
      </a:lvl3pPr>
      <a:lvl4pPr algn="l" defTabSz="649288" rtl="0" eaLnBrk="0" fontAlgn="base" hangingPunct="0">
        <a:spcBef>
          <a:spcPct val="0"/>
        </a:spcBef>
        <a:spcAft>
          <a:spcPct val="0"/>
        </a:spcAft>
        <a:defRPr sz="3700" b="1">
          <a:solidFill>
            <a:srgbClr val="0A559C"/>
          </a:solidFill>
          <a:latin typeface="Calibri" charset="0"/>
          <a:ea typeface="MS PGothic" pitchFamily="34" charset="-128"/>
          <a:cs typeface="ＭＳ Ｐゴシック" charset="0"/>
        </a:defRPr>
      </a:lvl4pPr>
      <a:lvl5pPr algn="l" defTabSz="649288" rtl="0" eaLnBrk="0" fontAlgn="base" hangingPunct="0">
        <a:spcBef>
          <a:spcPct val="0"/>
        </a:spcBef>
        <a:spcAft>
          <a:spcPct val="0"/>
        </a:spcAft>
        <a:defRPr sz="3700" b="1">
          <a:solidFill>
            <a:srgbClr val="0A559C"/>
          </a:solidFill>
          <a:latin typeface="Calibri" charset="0"/>
          <a:ea typeface="MS PGothic" pitchFamily="34" charset="-128"/>
          <a:cs typeface="ＭＳ Ｐゴシック" charset="0"/>
        </a:defRPr>
      </a:lvl5pPr>
      <a:lvl6pPr marL="650230" algn="l" defTabSz="650230" rtl="0" fontAlgn="base">
        <a:spcBef>
          <a:spcPct val="0"/>
        </a:spcBef>
        <a:spcAft>
          <a:spcPct val="0"/>
        </a:spcAft>
        <a:defRPr sz="4000" b="1">
          <a:solidFill>
            <a:srgbClr val="0A559C"/>
          </a:solidFill>
          <a:latin typeface="Calibri" charset="0"/>
          <a:ea typeface="ＭＳ Ｐゴシック" charset="0"/>
          <a:cs typeface="ＭＳ Ｐゴシック" charset="0"/>
        </a:defRPr>
      </a:lvl6pPr>
      <a:lvl7pPr marL="1300460" algn="l" defTabSz="650230" rtl="0" fontAlgn="base">
        <a:spcBef>
          <a:spcPct val="0"/>
        </a:spcBef>
        <a:spcAft>
          <a:spcPct val="0"/>
        </a:spcAft>
        <a:defRPr sz="4000" b="1">
          <a:solidFill>
            <a:srgbClr val="0A559C"/>
          </a:solidFill>
          <a:latin typeface="Calibri" charset="0"/>
          <a:ea typeface="ＭＳ Ｐゴシック" charset="0"/>
          <a:cs typeface="ＭＳ Ｐゴシック" charset="0"/>
        </a:defRPr>
      </a:lvl7pPr>
      <a:lvl8pPr marL="1950690" algn="l" defTabSz="650230" rtl="0" fontAlgn="base">
        <a:spcBef>
          <a:spcPct val="0"/>
        </a:spcBef>
        <a:spcAft>
          <a:spcPct val="0"/>
        </a:spcAft>
        <a:defRPr sz="4000" b="1">
          <a:solidFill>
            <a:srgbClr val="0A559C"/>
          </a:solidFill>
          <a:latin typeface="Calibri" charset="0"/>
          <a:ea typeface="ＭＳ Ｐゴシック" charset="0"/>
          <a:cs typeface="ＭＳ Ｐゴシック" charset="0"/>
        </a:defRPr>
      </a:lvl8pPr>
      <a:lvl9pPr marL="2600919" algn="l" defTabSz="650230" rtl="0" fontAlgn="base">
        <a:spcBef>
          <a:spcPct val="0"/>
        </a:spcBef>
        <a:spcAft>
          <a:spcPct val="0"/>
        </a:spcAft>
        <a:defRPr sz="4000" b="1">
          <a:solidFill>
            <a:srgbClr val="0A559C"/>
          </a:solidFill>
          <a:latin typeface="Calibri" charset="0"/>
          <a:ea typeface="ＭＳ Ｐゴシック" charset="0"/>
          <a:cs typeface="ＭＳ Ｐゴシック" charset="0"/>
        </a:defRPr>
      </a:lvl9pPr>
    </p:titleStyle>
    <p:bodyStyle>
      <a:lvl1pPr marL="487363" indent="-487363" algn="l" defTabSz="649288" rtl="0" eaLnBrk="0" fontAlgn="base" hangingPunct="0">
        <a:spcBef>
          <a:spcPts val="575"/>
        </a:spcBef>
        <a:spcAft>
          <a:spcPct val="0"/>
        </a:spcAft>
        <a:buFont typeface="Arial" pitchFamily="34" charset="0"/>
        <a:buChar char="•"/>
        <a:defRPr sz="2800" kern="1200">
          <a:solidFill>
            <a:srgbClr val="404040"/>
          </a:solidFill>
          <a:latin typeface="+mn-lt"/>
          <a:ea typeface="MS PGothic" pitchFamily="34" charset="-128"/>
          <a:cs typeface="ＭＳ Ｐゴシック" charset="0"/>
        </a:defRPr>
      </a:lvl1pPr>
      <a:lvl2pPr marL="1055688" indent="-404813" algn="l" defTabSz="649288" rtl="0" eaLnBrk="0" fontAlgn="base" hangingPunct="0">
        <a:spcBef>
          <a:spcPts val="513"/>
        </a:spcBef>
        <a:spcAft>
          <a:spcPct val="0"/>
        </a:spcAft>
        <a:buFont typeface="Arial" pitchFamily="34" charset="0"/>
        <a:buChar char="–"/>
        <a:defRPr kern="1200">
          <a:solidFill>
            <a:srgbClr val="404040"/>
          </a:solidFill>
          <a:latin typeface="+mn-lt"/>
          <a:ea typeface="MS PGothic" pitchFamily="34" charset="-128"/>
          <a:cs typeface="+mn-cs"/>
        </a:defRPr>
      </a:lvl2pPr>
      <a:lvl3pPr marL="1624013" indent="-323850" algn="l" defTabSz="649288" rtl="0" eaLnBrk="0" fontAlgn="base" hangingPunct="0">
        <a:spcBef>
          <a:spcPts val="463"/>
        </a:spcBef>
        <a:spcAft>
          <a:spcPct val="0"/>
        </a:spcAft>
        <a:buFont typeface="Arial" pitchFamily="34" charset="0"/>
        <a:buChar char="•"/>
        <a:defRPr sz="2300" kern="1200">
          <a:solidFill>
            <a:srgbClr val="404040"/>
          </a:solidFill>
          <a:latin typeface="+mn-lt"/>
          <a:ea typeface="MS PGothic" pitchFamily="34" charset="-128"/>
          <a:cs typeface="+mn-cs"/>
        </a:defRPr>
      </a:lvl3pPr>
      <a:lvl4pPr marL="2274888" indent="-323850" algn="l" defTabSz="649288" rtl="0" eaLnBrk="0" fontAlgn="base" hangingPunct="0">
        <a:spcBef>
          <a:spcPts val="425"/>
        </a:spcBef>
        <a:spcAft>
          <a:spcPct val="0"/>
        </a:spcAft>
        <a:buFont typeface="Arial" pitchFamily="34" charset="0"/>
        <a:buChar char="–"/>
        <a:defRPr sz="2000" kern="1200">
          <a:solidFill>
            <a:srgbClr val="404040"/>
          </a:solidFill>
          <a:latin typeface="+mn-lt"/>
          <a:ea typeface="MS PGothic" pitchFamily="34" charset="-128"/>
          <a:cs typeface="+mn-cs"/>
        </a:defRPr>
      </a:lvl4pPr>
      <a:lvl5pPr marL="2925763" indent="-323850" algn="l" defTabSz="649288" rtl="0" eaLnBrk="0" fontAlgn="base" hangingPunct="0">
        <a:spcBef>
          <a:spcPts val="425"/>
        </a:spcBef>
        <a:spcAft>
          <a:spcPct val="0"/>
        </a:spcAft>
        <a:buFont typeface="Arial" pitchFamily="34" charset="0"/>
        <a:buChar char="»"/>
        <a:defRPr sz="2000" kern="1200">
          <a:solidFill>
            <a:srgbClr val="404040"/>
          </a:solidFill>
          <a:latin typeface="+mn-lt"/>
          <a:ea typeface="MS PGothic" pitchFamily="34" charset="-128"/>
          <a:cs typeface="+mn-cs"/>
        </a:defRPr>
      </a:lvl5pPr>
      <a:lvl6pPr marL="3576264" indent="-325115" algn="l" defTabSz="650230" rtl="0" eaLnBrk="1" latinLnBrk="0" hangingPunct="1">
        <a:spcBef>
          <a:spcPct val="20000"/>
        </a:spcBef>
        <a:buFont typeface="Arial"/>
        <a:buChar char="•"/>
        <a:defRPr sz="2800"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00"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00"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00" kern="1200">
          <a:solidFill>
            <a:schemeClr val="tx1"/>
          </a:solidFill>
          <a:latin typeface="+mn-lt"/>
          <a:ea typeface="+mn-ea"/>
          <a:cs typeface="+mn-cs"/>
        </a:defRPr>
      </a:lvl9pPr>
    </p:bodyStyle>
    <p:otherStyle>
      <a:defPPr>
        <a:defRPr lang="en-US"/>
      </a:defPPr>
      <a:lvl1pPr marL="0" algn="l" defTabSz="650230" rtl="0" eaLnBrk="1" latinLnBrk="0" hangingPunct="1">
        <a:defRPr sz="2600" kern="1200">
          <a:solidFill>
            <a:schemeClr val="tx1"/>
          </a:solidFill>
          <a:latin typeface="+mn-lt"/>
          <a:ea typeface="+mn-ea"/>
          <a:cs typeface="+mn-cs"/>
        </a:defRPr>
      </a:lvl1pPr>
      <a:lvl2pPr marL="650230" algn="l" defTabSz="650230" rtl="0" eaLnBrk="1" latinLnBrk="0" hangingPunct="1">
        <a:defRPr sz="2600" kern="1200">
          <a:solidFill>
            <a:schemeClr val="tx1"/>
          </a:solidFill>
          <a:latin typeface="+mn-lt"/>
          <a:ea typeface="+mn-ea"/>
          <a:cs typeface="+mn-cs"/>
        </a:defRPr>
      </a:lvl2pPr>
      <a:lvl3pPr marL="1300460" algn="l" defTabSz="650230" rtl="0" eaLnBrk="1" latinLnBrk="0" hangingPunct="1">
        <a:defRPr sz="2600" kern="1200">
          <a:solidFill>
            <a:schemeClr val="tx1"/>
          </a:solidFill>
          <a:latin typeface="+mn-lt"/>
          <a:ea typeface="+mn-ea"/>
          <a:cs typeface="+mn-cs"/>
        </a:defRPr>
      </a:lvl3pPr>
      <a:lvl4pPr marL="1950690" algn="l" defTabSz="650230" rtl="0" eaLnBrk="1" latinLnBrk="0" hangingPunct="1">
        <a:defRPr sz="2600" kern="1200">
          <a:solidFill>
            <a:schemeClr val="tx1"/>
          </a:solidFill>
          <a:latin typeface="+mn-lt"/>
          <a:ea typeface="+mn-ea"/>
          <a:cs typeface="+mn-cs"/>
        </a:defRPr>
      </a:lvl4pPr>
      <a:lvl5pPr marL="2600919" algn="l" defTabSz="650230" rtl="0" eaLnBrk="1" latinLnBrk="0" hangingPunct="1">
        <a:defRPr sz="2600" kern="1200">
          <a:solidFill>
            <a:schemeClr val="tx1"/>
          </a:solidFill>
          <a:latin typeface="+mn-lt"/>
          <a:ea typeface="+mn-ea"/>
          <a:cs typeface="+mn-cs"/>
        </a:defRPr>
      </a:lvl5pPr>
      <a:lvl6pPr marL="3251149" algn="l" defTabSz="650230" rtl="0" eaLnBrk="1" latinLnBrk="0" hangingPunct="1">
        <a:defRPr sz="2600" kern="1200">
          <a:solidFill>
            <a:schemeClr val="tx1"/>
          </a:solidFill>
          <a:latin typeface="+mn-lt"/>
          <a:ea typeface="+mn-ea"/>
          <a:cs typeface="+mn-cs"/>
        </a:defRPr>
      </a:lvl6pPr>
      <a:lvl7pPr marL="3901379" algn="l" defTabSz="650230" rtl="0" eaLnBrk="1" latinLnBrk="0" hangingPunct="1">
        <a:defRPr sz="2600" kern="1200">
          <a:solidFill>
            <a:schemeClr val="tx1"/>
          </a:solidFill>
          <a:latin typeface="+mn-lt"/>
          <a:ea typeface="+mn-ea"/>
          <a:cs typeface="+mn-cs"/>
        </a:defRPr>
      </a:lvl7pPr>
      <a:lvl8pPr marL="4551609" algn="l" defTabSz="650230" rtl="0" eaLnBrk="1" latinLnBrk="0" hangingPunct="1">
        <a:defRPr sz="2600" kern="1200">
          <a:solidFill>
            <a:schemeClr val="tx1"/>
          </a:solidFill>
          <a:latin typeface="+mn-lt"/>
          <a:ea typeface="+mn-ea"/>
          <a:cs typeface="+mn-cs"/>
        </a:defRPr>
      </a:lvl8pPr>
      <a:lvl9pPr marL="5201839" algn="l" defTabSz="650230" rtl="0" eaLnBrk="1" latinLnBrk="0" hangingPunct="1">
        <a:defRPr sz="26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0" y="9374188"/>
            <a:ext cx="520700" cy="379412"/>
          </a:xfrm>
          <a:prstGeom prst="rect">
            <a:avLst/>
          </a:prstGeom>
        </p:spPr>
        <p:txBody>
          <a:bodyPr vert="horz" wrap="square" lIns="91440" tIns="45720" rIns="45720" bIns="45720" numCol="1" anchor="b" anchorCtr="0" compatLnSpc="1">
            <a:prstTxWarp prst="textNoShape">
              <a:avLst/>
            </a:prstTxWarp>
          </a:bodyPr>
          <a:lstStyle>
            <a:lvl1pPr algn="ctr">
              <a:defRPr sz="1000">
                <a:solidFill>
                  <a:schemeClr val="tx1"/>
                </a:solidFill>
              </a:defRPr>
            </a:lvl1pPr>
          </a:lstStyle>
          <a:p>
            <a:pPr>
              <a:defRPr/>
            </a:pPr>
            <a:fld id="{734180E8-2092-4C35-8163-3F0D15C9384F}" type="slidenum">
              <a:rPr lang="en-US" altLang="en-US"/>
              <a:pPr>
                <a:defRPr/>
              </a:pPr>
              <a:t>‹#›</a:t>
            </a:fld>
            <a:endParaRPr lang="en-US" altLang="en-US"/>
          </a:p>
        </p:txBody>
      </p:sp>
      <p:sp>
        <p:nvSpPr>
          <p:cNvPr id="20483" name="Title Placeholder 1"/>
          <p:cNvSpPr>
            <a:spLocks noGrp="1" noChangeArrowheads="1"/>
          </p:cNvSpPr>
          <p:nvPr>
            <p:ph type="title"/>
          </p:nvPr>
        </p:nvSpPr>
        <p:spPr bwMode="auto">
          <a:xfrm>
            <a:off x="487363" y="325438"/>
            <a:ext cx="12030075"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484" name="Text Placeholder 2"/>
          <p:cNvSpPr>
            <a:spLocks noGrp="1" noChangeArrowheads="1"/>
          </p:cNvSpPr>
          <p:nvPr>
            <p:ph type="body" idx="1"/>
          </p:nvPr>
        </p:nvSpPr>
        <p:spPr bwMode="auto">
          <a:xfrm>
            <a:off x="487363" y="1787525"/>
            <a:ext cx="12030075" cy="650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1995488" y="9293225"/>
            <a:ext cx="1381125" cy="460375"/>
          </a:xfrm>
          <a:prstGeom prst="rect">
            <a:avLst/>
          </a:prstGeom>
        </p:spPr>
        <p:txBody>
          <a:bodyPr vert="horz" lIns="91440" tIns="45720" rIns="91440" bIns="45720" rtlCol="0" anchor="ctr"/>
          <a:lstStyle>
            <a:lvl1pPr algn="l">
              <a:defRPr sz="128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995488" y="8539163"/>
            <a:ext cx="1381125" cy="609600"/>
          </a:xfrm>
          <a:prstGeom prst="rect">
            <a:avLst/>
          </a:prstGeom>
        </p:spPr>
        <p:txBody>
          <a:bodyPr vert="horz" lIns="91440" tIns="45720" rIns="91440" bIns="45720" rtlCol="0" anchor="ctr"/>
          <a:lstStyle>
            <a:lvl1pPr algn="ctr">
              <a:defRPr sz="1280">
                <a:solidFill>
                  <a:schemeClr val="tx1">
                    <a:tint val="75000"/>
                  </a:schemeClr>
                </a:solidFill>
              </a:defRPr>
            </a:lvl1pPr>
          </a:lstStyle>
          <a:p>
            <a:pPr>
              <a:defRPr/>
            </a:pPr>
            <a:endParaRPr lang="en-US"/>
          </a:p>
        </p:txBody>
      </p:sp>
      <p:sp>
        <p:nvSpPr>
          <p:cNvPr id="8" name="TextBox 7"/>
          <p:cNvSpPr txBox="1"/>
          <p:nvPr userDrawn="1"/>
        </p:nvSpPr>
        <p:spPr>
          <a:xfrm>
            <a:off x="10837863" y="9402763"/>
            <a:ext cx="2166937" cy="257175"/>
          </a:xfrm>
          <a:prstGeom prst="rect">
            <a:avLst/>
          </a:prstGeom>
          <a:noFill/>
        </p:spPr>
        <p:txBody>
          <a:bodyPr>
            <a:spAutoFit/>
          </a:bodyPr>
          <a:lstStyle/>
          <a:p>
            <a:pPr algn="r">
              <a:defRPr/>
            </a:pPr>
            <a:r>
              <a:rPr lang="en-US" sz="1067" dirty="0">
                <a:solidFill>
                  <a:schemeClr val="tx1"/>
                </a:solidFill>
                <a:latin typeface="Arial" pitchFamily="34" charset="0"/>
                <a:cs typeface="Arial" pitchFamily="34" charset="0"/>
              </a:rPr>
              <a:t>© AstraZeneca 2019</a:t>
            </a:r>
          </a:p>
        </p:txBody>
      </p:sp>
      <p:sp>
        <p:nvSpPr>
          <p:cNvPr id="9" name="Rectangle 8"/>
          <p:cNvSpPr/>
          <p:nvPr userDrawn="1"/>
        </p:nvSpPr>
        <p:spPr>
          <a:xfrm>
            <a:off x="487363" y="1606550"/>
            <a:ext cx="12517437" cy="25400"/>
          </a:xfrm>
          <a:prstGeom prst="rect">
            <a:avLst/>
          </a:prstGeom>
          <a:gradFill flip="none" rotWithShape="1">
            <a:gsLst>
              <a:gs pos="26000">
                <a:schemeClr val="accent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dirty="0"/>
          </a:p>
        </p:txBody>
      </p:sp>
    </p:spTree>
  </p:cSld>
  <p:clrMap bg1="lt1" tx1="dk1" bg2="lt2" tx2="dk2" accent1="accent1" accent2="accent2" accent3="accent3" accent4="accent4" accent5="accent5" accent6="accent6" hlink="hlink" folHlink="folHlink"/>
  <p:sldLayoutIdLst>
    <p:sldLayoutId id="2147486797" r:id="rId1"/>
    <p:sldLayoutId id="2147486849" r:id="rId2"/>
    <p:sldLayoutId id="2147486798" r:id="rId3"/>
    <p:sldLayoutId id="2147486799" r:id="rId4"/>
    <p:sldLayoutId id="2147486800" r:id="rId5"/>
    <p:sldLayoutId id="2147486801" r:id="rId6"/>
    <p:sldLayoutId id="2147486802" r:id="rId7"/>
    <p:sldLayoutId id="2147486850" r:id="rId8"/>
    <p:sldLayoutId id="2147486851" r:id="rId9"/>
    <p:sldLayoutId id="2147486852" r:id="rId10"/>
  </p:sldLayoutIdLst>
  <p:hf hdr="0" ftr="0" dt="0"/>
  <p:txStyles>
    <p:titleStyle>
      <a:lvl1pPr algn="l" defTabSz="974725" rtl="0" eaLnBrk="0" fontAlgn="base" hangingPunct="0">
        <a:lnSpc>
          <a:spcPct val="90000"/>
        </a:lnSpc>
        <a:spcBef>
          <a:spcPct val="0"/>
        </a:spcBef>
        <a:spcAft>
          <a:spcPct val="0"/>
        </a:spcAft>
        <a:defRPr sz="2500" b="1" kern="1200">
          <a:solidFill>
            <a:schemeClr val="accent1"/>
          </a:solidFill>
          <a:latin typeface="+mj-lt"/>
          <a:ea typeface="+mj-ea"/>
          <a:cs typeface="+mj-cs"/>
        </a:defRPr>
      </a:lvl1pPr>
      <a:lvl2pPr algn="l" defTabSz="974725" rtl="0" eaLnBrk="0" fontAlgn="base" hangingPunct="0">
        <a:lnSpc>
          <a:spcPct val="90000"/>
        </a:lnSpc>
        <a:spcBef>
          <a:spcPct val="0"/>
        </a:spcBef>
        <a:spcAft>
          <a:spcPct val="0"/>
        </a:spcAft>
        <a:defRPr sz="2500" b="1">
          <a:solidFill>
            <a:schemeClr val="accent1"/>
          </a:solidFill>
          <a:latin typeface="Arial" panose="020B0604020202020204" pitchFamily="34" charset="0"/>
        </a:defRPr>
      </a:lvl2pPr>
      <a:lvl3pPr algn="l" defTabSz="974725" rtl="0" eaLnBrk="0" fontAlgn="base" hangingPunct="0">
        <a:lnSpc>
          <a:spcPct val="90000"/>
        </a:lnSpc>
        <a:spcBef>
          <a:spcPct val="0"/>
        </a:spcBef>
        <a:spcAft>
          <a:spcPct val="0"/>
        </a:spcAft>
        <a:defRPr sz="2500" b="1">
          <a:solidFill>
            <a:schemeClr val="accent1"/>
          </a:solidFill>
          <a:latin typeface="Arial" panose="020B0604020202020204" pitchFamily="34" charset="0"/>
        </a:defRPr>
      </a:lvl3pPr>
      <a:lvl4pPr algn="l" defTabSz="974725" rtl="0" eaLnBrk="0" fontAlgn="base" hangingPunct="0">
        <a:lnSpc>
          <a:spcPct val="90000"/>
        </a:lnSpc>
        <a:spcBef>
          <a:spcPct val="0"/>
        </a:spcBef>
        <a:spcAft>
          <a:spcPct val="0"/>
        </a:spcAft>
        <a:defRPr sz="2500" b="1">
          <a:solidFill>
            <a:schemeClr val="accent1"/>
          </a:solidFill>
          <a:latin typeface="Arial" panose="020B0604020202020204" pitchFamily="34" charset="0"/>
        </a:defRPr>
      </a:lvl4pPr>
      <a:lvl5pPr algn="l" defTabSz="974725" rtl="0" eaLnBrk="0" fontAlgn="base" hangingPunct="0">
        <a:lnSpc>
          <a:spcPct val="90000"/>
        </a:lnSpc>
        <a:spcBef>
          <a:spcPct val="0"/>
        </a:spcBef>
        <a:spcAft>
          <a:spcPct val="0"/>
        </a:spcAft>
        <a:defRPr sz="2500" b="1">
          <a:solidFill>
            <a:schemeClr val="accent1"/>
          </a:solidFill>
          <a:latin typeface="Arial" panose="020B0604020202020204" pitchFamily="34" charset="0"/>
        </a:defRPr>
      </a:lvl5pPr>
      <a:lvl6pPr marL="457200" algn="l" defTabSz="974725" rtl="0" fontAlgn="base">
        <a:lnSpc>
          <a:spcPct val="90000"/>
        </a:lnSpc>
        <a:spcBef>
          <a:spcPct val="0"/>
        </a:spcBef>
        <a:spcAft>
          <a:spcPct val="0"/>
        </a:spcAft>
        <a:defRPr sz="2500" b="1">
          <a:solidFill>
            <a:schemeClr val="accent1"/>
          </a:solidFill>
          <a:latin typeface="Arial" panose="020B0604020202020204" pitchFamily="34" charset="0"/>
        </a:defRPr>
      </a:lvl6pPr>
      <a:lvl7pPr marL="914400" algn="l" defTabSz="974725" rtl="0" fontAlgn="base">
        <a:lnSpc>
          <a:spcPct val="90000"/>
        </a:lnSpc>
        <a:spcBef>
          <a:spcPct val="0"/>
        </a:spcBef>
        <a:spcAft>
          <a:spcPct val="0"/>
        </a:spcAft>
        <a:defRPr sz="2500" b="1">
          <a:solidFill>
            <a:schemeClr val="accent1"/>
          </a:solidFill>
          <a:latin typeface="Arial" panose="020B0604020202020204" pitchFamily="34" charset="0"/>
        </a:defRPr>
      </a:lvl7pPr>
      <a:lvl8pPr marL="1371600" algn="l" defTabSz="974725" rtl="0" fontAlgn="base">
        <a:lnSpc>
          <a:spcPct val="90000"/>
        </a:lnSpc>
        <a:spcBef>
          <a:spcPct val="0"/>
        </a:spcBef>
        <a:spcAft>
          <a:spcPct val="0"/>
        </a:spcAft>
        <a:defRPr sz="2500" b="1">
          <a:solidFill>
            <a:schemeClr val="accent1"/>
          </a:solidFill>
          <a:latin typeface="Arial" panose="020B0604020202020204" pitchFamily="34" charset="0"/>
        </a:defRPr>
      </a:lvl8pPr>
      <a:lvl9pPr marL="1828800" algn="l" defTabSz="974725" rtl="0" fontAlgn="base">
        <a:lnSpc>
          <a:spcPct val="90000"/>
        </a:lnSpc>
        <a:spcBef>
          <a:spcPct val="0"/>
        </a:spcBef>
        <a:spcAft>
          <a:spcPct val="0"/>
        </a:spcAft>
        <a:defRPr sz="2500" b="1">
          <a:solidFill>
            <a:schemeClr val="accent1"/>
          </a:solidFill>
          <a:latin typeface="Arial" panose="020B0604020202020204" pitchFamily="34" charset="0"/>
        </a:defRPr>
      </a:lvl9pPr>
    </p:titleStyle>
    <p:bodyStyle>
      <a:lvl1pPr marL="242888" indent="-242888" algn="l" defTabSz="974725" rtl="0" eaLnBrk="0" fontAlgn="base" hangingPunct="0">
        <a:lnSpc>
          <a:spcPct val="90000"/>
        </a:lnSpc>
        <a:spcBef>
          <a:spcPts val="1275"/>
        </a:spcBef>
        <a:spcAft>
          <a:spcPct val="0"/>
        </a:spcAft>
        <a:buClr>
          <a:schemeClr val="accent1"/>
        </a:buClr>
        <a:buFont typeface="Arial" pitchFamily="34" charset="0"/>
        <a:buChar char="•"/>
        <a:defRPr sz="2100" kern="1200">
          <a:solidFill>
            <a:schemeClr val="tx1"/>
          </a:solidFill>
          <a:latin typeface="+mn-lt"/>
          <a:ea typeface="+mn-ea"/>
          <a:cs typeface="+mn-cs"/>
        </a:defRPr>
      </a:lvl1pPr>
      <a:lvl2pPr marL="487363" indent="-242888" algn="l" defTabSz="974725" rtl="0" eaLnBrk="0" fontAlgn="base" hangingPunct="0">
        <a:lnSpc>
          <a:spcPct val="90000"/>
        </a:lnSpc>
        <a:spcBef>
          <a:spcPts val="850"/>
        </a:spcBef>
        <a:spcAft>
          <a:spcPct val="0"/>
        </a:spcAft>
        <a:buFont typeface="Arial" pitchFamily="34" charset="0"/>
        <a:buChar char="–"/>
        <a:defRPr sz="1900" kern="1200">
          <a:solidFill>
            <a:schemeClr val="tx1"/>
          </a:solidFill>
          <a:latin typeface="+mn-lt"/>
          <a:ea typeface="+mn-ea"/>
          <a:cs typeface="+mn-cs"/>
        </a:defRPr>
      </a:lvl2pPr>
      <a:lvl3pPr marL="730250" indent="-242888" algn="l" defTabSz="974725" rtl="0" eaLnBrk="0" fontAlgn="base" hangingPunct="0">
        <a:lnSpc>
          <a:spcPct val="90000"/>
        </a:lnSpc>
        <a:spcBef>
          <a:spcPts val="850"/>
        </a:spcBef>
        <a:spcAft>
          <a:spcPct val="0"/>
        </a:spcAft>
        <a:buClr>
          <a:schemeClr val="accent1"/>
        </a:buClr>
        <a:buFont typeface="Arial" pitchFamily="34" charset="0"/>
        <a:buChar char="•"/>
        <a:defRPr sz="1700" kern="1200">
          <a:solidFill>
            <a:schemeClr val="tx1"/>
          </a:solidFill>
          <a:latin typeface="+mn-lt"/>
          <a:ea typeface="+mn-ea"/>
          <a:cs typeface="+mn-cs"/>
        </a:defRPr>
      </a:lvl3pPr>
      <a:lvl4pPr marL="974725" indent="-242888" algn="l" defTabSz="974725" rtl="0" eaLnBrk="0" fontAlgn="base" hangingPunct="0">
        <a:lnSpc>
          <a:spcPct val="90000"/>
        </a:lnSpc>
        <a:spcBef>
          <a:spcPts val="638"/>
        </a:spcBef>
        <a:spcAft>
          <a:spcPct val="0"/>
        </a:spcAft>
        <a:buFont typeface="Arial" pitchFamily="34" charset="0"/>
        <a:buChar char="–"/>
        <a:defRPr sz="1700" kern="1200">
          <a:solidFill>
            <a:schemeClr val="tx1"/>
          </a:solidFill>
          <a:latin typeface="+mn-lt"/>
          <a:ea typeface="+mn-ea"/>
          <a:cs typeface="+mn-cs"/>
        </a:defRPr>
      </a:lvl4pPr>
      <a:lvl5pPr marL="1219200" indent="-242888" algn="l" defTabSz="974725" rtl="0" eaLnBrk="0" fontAlgn="base" hangingPunct="0">
        <a:lnSpc>
          <a:spcPct val="90000"/>
        </a:lnSpc>
        <a:spcBef>
          <a:spcPts val="638"/>
        </a:spcBef>
        <a:spcAft>
          <a:spcPct val="0"/>
        </a:spcAft>
        <a:buClr>
          <a:schemeClr val="accent1"/>
        </a:buClr>
        <a:buFont typeface="Arial" pitchFamily="34" charset="0"/>
        <a:buChar char="•"/>
        <a:defRPr sz="1700" kern="1200">
          <a:solidFill>
            <a:schemeClr val="tx1"/>
          </a:solidFill>
          <a:latin typeface="+mn-lt"/>
          <a:ea typeface="+mn-ea"/>
          <a:cs typeface="+mn-cs"/>
        </a:defRPr>
      </a:lvl5pPr>
      <a:lvl6pPr marL="268232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70019"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71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410"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US"/>
      </a:defPPr>
      <a:lvl1pPr marL="0" algn="l" defTabSz="975390" rtl="0" eaLnBrk="1" latinLnBrk="0" hangingPunct="1">
        <a:defRPr sz="1920" kern="1200">
          <a:solidFill>
            <a:schemeClr val="tx1"/>
          </a:solidFill>
          <a:latin typeface="+mn-lt"/>
          <a:ea typeface="+mn-ea"/>
          <a:cs typeface="+mn-cs"/>
        </a:defRPr>
      </a:lvl1pPr>
      <a:lvl2pPr marL="487695" algn="l" defTabSz="975390" rtl="0" eaLnBrk="1" latinLnBrk="0" hangingPunct="1">
        <a:defRPr sz="1920" kern="1200">
          <a:solidFill>
            <a:schemeClr val="tx1"/>
          </a:solidFill>
          <a:latin typeface="+mn-lt"/>
          <a:ea typeface="+mn-ea"/>
          <a:cs typeface="+mn-cs"/>
        </a:defRPr>
      </a:lvl2pPr>
      <a:lvl3pPr marL="975390" algn="l" defTabSz="975390" rtl="0" eaLnBrk="1" latinLnBrk="0" hangingPunct="1">
        <a:defRPr sz="1920" kern="1200">
          <a:solidFill>
            <a:schemeClr val="tx1"/>
          </a:solidFill>
          <a:latin typeface="+mn-lt"/>
          <a:ea typeface="+mn-ea"/>
          <a:cs typeface="+mn-cs"/>
        </a:defRPr>
      </a:lvl3pPr>
      <a:lvl4pPr marL="1463086" algn="l" defTabSz="975390" rtl="0" eaLnBrk="1" latinLnBrk="0" hangingPunct="1">
        <a:defRPr sz="1920" kern="1200">
          <a:solidFill>
            <a:schemeClr val="tx1"/>
          </a:solidFill>
          <a:latin typeface="+mn-lt"/>
          <a:ea typeface="+mn-ea"/>
          <a:cs typeface="+mn-cs"/>
        </a:defRPr>
      </a:lvl4pPr>
      <a:lvl5pPr marL="1950781" algn="l" defTabSz="975390" rtl="0" eaLnBrk="1" latinLnBrk="0" hangingPunct="1">
        <a:defRPr sz="1920" kern="1200">
          <a:solidFill>
            <a:schemeClr val="tx1"/>
          </a:solidFill>
          <a:latin typeface="+mn-lt"/>
          <a:ea typeface="+mn-ea"/>
          <a:cs typeface="+mn-cs"/>
        </a:defRPr>
      </a:lvl5pPr>
      <a:lvl6pPr marL="2438476" algn="l" defTabSz="975390" rtl="0" eaLnBrk="1" latinLnBrk="0" hangingPunct="1">
        <a:defRPr sz="1920" kern="1200">
          <a:solidFill>
            <a:schemeClr val="tx1"/>
          </a:solidFill>
          <a:latin typeface="+mn-lt"/>
          <a:ea typeface="+mn-ea"/>
          <a:cs typeface="+mn-cs"/>
        </a:defRPr>
      </a:lvl6pPr>
      <a:lvl7pPr marL="2926171" algn="l" defTabSz="975390" rtl="0" eaLnBrk="1" latinLnBrk="0" hangingPunct="1">
        <a:defRPr sz="1920" kern="1200">
          <a:solidFill>
            <a:schemeClr val="tx1"/>
          </a:solidFill>
          <a:latin typeface="+mn-lt"/>
          <a:ea typeface="+mn-ea"/>
          <a:cs typeface="+mn-cs"/>
        </a:defRPr>
      </a:lvl7pPr>
      <a:lvl8pPr marL="3413867" algn="l" defTabSz="975390" rtl="0" eaLnBrk="1" latinLnBrk="0" hangingPunct="1">
        <a:defRPr sz="1920" kern="1200">
          <a:solidFill>
            <a:schemeClr val="tx1"/>
          </a:solidFill>
          <a:latin typeface="+mn-lt"/>
          <a:ea typeface="+mn-ea"/>
          <a:cs typeface="+mn-cs"/>
        </a:defRPr>
      </a:lvl8pPr>
      <a:lvl9pPr marL="3901562" algn="l" defTabSz="975390" rtl="0" eaLnBrk="1" latinLnBrk="0" hangingPunct="1">
        <a:defRPr sz="192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506" name="Title Placeholder 1"/>
          <p:cNvSpPr>
            <a:spLocks noGrp="1" noChangeArrowheads="1"/>
          </p:cNvSpPr>
          <p:nvPr>
            <p:ph type="title"/>
          </p:nvPr>
        </p:nvSpPr>
        <p:spPr bwMode="auto">
          <a:xfrm>
            <a:off x="487363" y="325438"/>
            <a:ext cx="12030075"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1507" name="Text Placeholder 2"/>
          <p:cNvSpPr>
            <a:spLocks noGrp="1" noChangeArrowheads="1"/>
          </p:cNvSpPr>
          <p:nvPr>
            <p:ph type="body" idx="1"/>
          </p:nvPr>
        </p:nvSpPr>
        <p:spPr bwMode="auto">
          <a:xfrm>
            <a:off x="487363" y="1825625"/>
            <a:ext cx="12030075" cy="646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3824288" y="8031163"/>
            <a:ext cx="2925763" cy="519112"/>
          </a:xfrm>
          <a:prstGeom prst="rect">
            <a:avLst/>
          </a:prstGeom>
        </p:spPr>
        <p:txBody>
          <a:bodyPr vert="horz" lIns="91440" tIns="45720" rIns="91440" bIns="45720" rtlCol="0" anchor="ctr"/>
          <a:lstStyle>
            <a:lvl1pPr algn="l">
              <a:defRPr sz="1280">
                <a:solidFill>
                  <a:schemeClr val="tx1"/>
                </a:solidFill>
              </a:defRPr>
            </a:lvl1pPr>
          </a:lstStyle>
          <a:p>
            <a:pPr>
              <a:defRPr/>
            </a:pPr>
            <a:fld id="{30DC8398-1360-419B-A7A2-EB4F1FE06CC1}" type="datetime1">
              <a:rPr lang="en-US"/>
              <a:pPr>
                <a:defRPr/>
              </a:pPr>
              <a:t>12/6/2019</a:t>
            </a:fld>
            <a:endParaRPr lang="en-US"/>
          </a:p>
        </p:txBody>
      </p:sp>
      <p:sp>
        <p:nvSpPr>
          <p:cNvPr id="5" name="Footer Placeholder 4"/>
          <p:cNvSpPr>
            <a:spLocks noGrp="1"/>
          </p:cNvSpPr>
          <p:nvPr>
            <p:ph type="ftr" sz="quarter" idx="3"/>
          </p:nvPr>
        </p:nvSpPr>
        <p:spPr>
          <a:xfrm>
            <a:off x="-5287963" y="8780463"/>
            <a:ext cx="4389438" cy="519112"/>
          </a:xfrm>
          <a:prstGeom prst="rect">
            <a:avLst/>
          </a:prstGeom>
        </p:spPr>
        <p:txBody>
          <a:bodyPr vert="horz" lIns="91440" tIns="45720" rIns="91440" bIns="45720" rtlCol="0" anchor="ctr"/>
          <a:lstStyle>
            <a:lvl1pPr algn="ctr">
              <a:defRPr sz="1280">
                <a:solidFill>
                  <a:schemeClr val="tx1"/>
                </a:solidFill>
              </a:defRPr>
            </a:lvl1pPr>
          </a:lstStyle>
          <a:p>
            <a:pPr>
              <a:defRPr/>
            </a:pPr>
            <a:endParaRPr lang="en-US"/>
          </a:p>
        </p:txBody>
      </p:sp>
      <p:sp>
        <p:nvSpPr>
          <p:cNvPr id="6" name="Slide Number Placeholder 5"/>
          <p:cNvSpPr>
            <a:spLocks noGrp="1"/>
          </p:cNvSpPr>
          <p:nvPr>
            <p:ph type="sldNum" sz="quarter" idx="4"/>
          </p:nvPr>
        </p:nvSpPr>
        <p:spPr>
          <a:xfrm>
            <a:off x="0" y="9234488"/>
            <a:ext cx="487363" cy="519112"/>
          </a:xfrm>
          <a:prstGeom prst="rect">
            <a:avLst/>
          </a:prstGeom>
        </p:spPr>
        <p:txBody>
          <a:bodyPr vert="horz" wrap="square" lIns="91440" tIns="45720" rIns="91440" bIns="0" numCol="1" anchor="ctr" anchorCtr="0" compatLnSpc="1">
            <a:prstTxWarp prst="textNoShape">
              <a:avLst/>
            </a:prstTxWarp>
          </a:bodyPr>
          <a:lstStyle>
            <a:lvl1pPr algn="r">
              <a:defRPr sz="1000">
                <a:solidFill>
                  <a:schemeClr val="tx1"/>
                </a:solidFill>
              </a:defRPr>
            </a:lvl1pPr>
          </a:lstStyle>
          <a:p>
            <a:pPr>
              <a:defRPr/>
            </a:pPr>
            <a:fld id="{D659E5FB-DE05-4D29-A53F-75C71CE2B4D4}" type="slidenum">
              <a:rPr lang="en-US" altLang="en-US"/>
              <a:pPr>
                <a:defRPr/>
              </a:pPr>
              <a:t>‹#›</a:t>
            </a:fld>
            <a:endParaRPr lang="en-US" altLang="en-US"/>
          </a:p>
        </p:txBody>
      </p:sp>
      <p:sp>
        <p:nvSpPr>
          <p:cNvPr id="7" name="TextBox 6"/>
          <p:cNvSpPr txBox="1"/>
          <p:nvPr userDrawn="1"/>
        </p:nvSpPr>
        <p:spPr>
          <a:xfrm>
            <a:off x="10837863" y="9496425"/>
            <a:ext cx="2166937" cy="257175"/>
          </a:xfrm>
          <a:prstGeom prst="rect">
            <a:avLst/>
          </a:prstGeom>
          <a:noFill/>
        </p:spPr>
        <p:txBody>
          <a:bodyPr anchor="b">
            <a:spAutoFit/>
          </a:bodyPr>
          <a:lstStyle/>
          <a:p>
            <a:pPr algn="r">
              <a:defRPr/>
            </a:pPr>
            <a:r>
              <a:rPr lang="en-US" sz="1067" dirty="0">
                <a:solidFill>
                  <a:schemeClr val="tx1"/>
                </a:solidFill>
                <a:latin typeface="Arial" pitchFamily="34" charset="0"/>
                <a:cs typeface="Arial" pitchFamily="34" charset="0"/>
              </a:rPr>
              <a:t>© AstraZeneca 2019</a:t>
            </a:r>
          </a:p>
        </p:txBody>
      </p:sp>
      <p:sp>
        <p:nvSpPr>
          <p:cNvPr id="8" name="Rectangle 7"/>
          <p:cNvSpPr/>
          <p:nvPr userDrawn="1"/>
        </p:nvSpPr>
        <p:spPr>
          <a:xfrm>
            <a:off x="487363" y="1606550"/>
            <a:ext cx="12517437" cy="25400"/>
          </a:xfrm>
          <a:prstGeom prst="rect">
            <a:avLst/>
          </a:prstGeom>
          <a:gradFill flip="none" rotWithShape="1">
            <a:gsLst>
              <a:gs pos="26000">
                <a:schemeClr val="accent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20"/>
          </a:p>
        </p:txBody>
      </p:sp>
    </p:spTree>
  </p:cSld>
  <p:clrMap bg1="lt1" tx1="dk1" bg2="lt2" tx2="dk2" accent1="accent1" accent2="accent2" accent3="accent3" accent4="accent4" accent5="accent5" accent6="accent6" hlink="hlink" folHlink="folHlink"/>
  <p:sldLayoutIdLst>
    <p:sldLayoutId id="2147486803" r:id="rId1"/>
    <p:sldLayoutId id="2147486804" r:id="rId2"/>
    <p:sldLayoutId id="2147486853" r:id="rId3"/>
    <p:sldLayoutId id="2147486854" r:id="rId4"/>
    <p:sldLayoutId id="2147486805" r:id="rId5"/>
    <p:sldLayoutId id="2147486806" r:id="rId6"/>
    <p:sldLayoutId id="2147486807" r:id="rId7"/>
    <p:sldLayoutId id="2147486808" r:id="rId8"/>
    <p:sldLayoutId id="2147486855" r:id="rId9"/>
    <p:sldLayoutId id="2147486856" r:id="rId10"/>
    <p:sldLayoutId id="2147486857" r:id="rId11"/>
    <p:sldLayoutId id="2147486809" r:id="rId12"/>
    <p:sldLayoutId id="2147486858" r:id="rId13"/>
    <p:sldLayoutId id="2147486859" r:id="rId14"/>
    <p:sldLayoutId id="2147486860" r:id="rId15"/>
    <p:sldLayoutId id="2147486861" r:id="rId16"/>
  </p:sldLayoutIdLst>
  <p:transition>
    <p:fade/>
  </p:transition>
  <p:hf hdr="0" ftr="0" dt="0"/>
  <p:txStyles>
    <p:titleStyle>
      <a:lvl1pPr algn="l" defTabSz="974725" rtl="0" eaLnBrk="0" fontAlgn="base" hangingPunct="0">
        <a:lnSpc>
          <a:spcPct val="90000"/>
        </a:lnSpc>
        <a:spcBef>
          <a:spcPct val="0"/>
        </a:spcBef>
        <a:spcAft>
          <a:spcPct val="0"/>
        </a:spcAft>
        <a:defRPr sz="2900" b="1" kern="1200">
          <a:solidFill>
            <a:schemeClr val="accent1"/>
          </a:solidFill>
          <a:latin typeface="+mj-lt"/>
          <a:ea typeface="+mj-ea"/>
          <a:cs typeface="+mj-cs"/>
        </a:defRPr>
      </a:lvl1pPr>
      <a:lvl2pPr algn="l" defTabSz="974725" rtl="0" eaLnBrk="0" fontAlgn="base" hangingPunct="0">
        <a:lnSpc>
          <a:spcPct val="90000"/>
        </a:lnSpc>
        <a:spcBef>
          <a:spcPct val="0"/>
        </a:spcBef>
        <a:spcAft>
          <a:spcPct val="0"/>
        </a:spcAft>
        <a:defRPr sz="2900" b="1">
          <a:solidFill>
            <a:schemeClr val="accent1"/>
          </a:solidFill>
          <a:latin typeface="Arial" panose="020B0604020202020204" pitchFamily="34" charset="0"/>
        </a:defRPr>
      </a:lvl2pPr>
      <a:lvl3pPr algn="l" defTabSz="974725" rtl="0" eaLnBrk="0" fontAlgn="base" hangingPunct="0">
        <a:lnSpc>
          <a:spcPct val="90000"/>
        </a:lnSpc>
        <a:spcBef>
          <a:spcPct val="0"/>
        </a:spcBef>
        <a:spcAft>
          <a:spcPct val="0"/>
        </a:spcAft>
        <a:defRPr sz="2900" b="1">
          <a:solidFill>
            <a:schemeClr val="accent1"/>
          </a:solidFill>
          <a:latin typeface="Arial" panose="020B0604020202020204" pitchFamily="34" charset="0"/>
        </a:defRPr>
      </a:lvl3pPr>
      <a:lvl4pPr algn="l" defTabSz="974725" rtl="0" eaLnBrk="0" fontAlgn="base" hangingPunct="0">
        <a:lnSpc>
          <a:spcPct val="90000"/>
        </a:lnSpc>
        <a:spcBef>
          <a:spcPct val="0"/>
        </a:spcBef>
        <a:spcAft>
          <a:spcPct val="0"/>
        </a:spcAft>
        <a:defRPr sz="2900" b="1">
          <a:solidFill>
            <a:schemeClr val="accent1"/>
          </a:solidFill>
          <a:latin typeface="Arial" panose="020B0604020202020204" pitchFamily="34" charset="0"/>
        </a:defRPr>
      </a:lvl4pPr>
      <a:lvl5pPr algn="l" defTabSz="974725" rtl="0" eaLnBrk="0" fontAlgn="base" hangingPunct="0">
        <a:lnSpc>
          <a:spcPct val="90000"/>
        </a:lnSpc>
        <a:spcBef>
          <a:spcPct val="0"/>
        </a:spcBef>
        <a:spcAft>
          <a:spcPct val="0"/>
        </a:spcAft>
        <a:defRPr sz="2900" b="1">
          <a:solidFill>
            <a:schemeClr val="accent1"/>
          </a:solidFill>
          <a:latin typeface="Arial" panose="020B0604020202020204" pitchFamily="34" charset="0"/>
        </a:defRPr>
      </a:lvl5pPr>
      <a:lvl6pPr marL="457200" algn="l" defTabSz="974725" rtl="0" fontAlgn="base">
        <a:lnSpc>
          <a:spcPct val="90000"/>
        </a:lnSpc>
        <a:spcBef>
          <a:spcPct val="0"/>
        </a:spcBef>
        <a:spcAft>
          <a:spcPct val="0"/>
        </a:spcAft>
        <a:defRPr sz="2900" b="1">
          <a:solidFill>
            <a:schemeClr val="accent1"/>
          </a:solidFill>
          <a:latin typeface="Arial" panose="020B0604020202020204" pitchFamily="34" charset="0"/>
        </a:defRPr>
      </a:lvl6pPr>
      <a:lvl7pPr marL="914400" algn="l" defTabSz="974725" rtl="0" fontAlgn="base">
        <a:lnSpc>
          <a:spcPct val="90000"/>
        </a:lnSpc>
        <a:spcBef>
          <a:spcPct val="0"/>
        </a:spcBef>
        <a:spcAft>
          <a:spcPct val="0"/>
        </a:spcAft>
        <a:defRPr sz="2900" b="1">
          <a:solidFill>
            <a:schemeClr val="accent1"/>
          </a:solidFill>
          <a:latin typeface="Arial" panose="020B0604020202020204" pitchFamily="34" charset="0"/>
        </a:defRPr>
      </a:lvl7pPr>
      <a:lvl8pPr marL="1371600" algn="l" defTabSz="974725" rtl="0" fontAlgn="base">
        <a:lnSpc>
          <a:spcPct val="90000"/>
        </a:lnSpc>
        <a:spcBef>
          <a:spcPct val="0"/>
        </a:spcBef>
        <a:spcAft>
          <a:spcPct val="0"/>
        </a:spcAft>
        <a:defRPr sz="2900" b="1">
          <a:solidFill>
            <a:schemeClr val="accent1"/>
          </a:solidFill>
          <a:latin typeface="Arial" panose="020B0604020202020204" pitchFamily="34" charset="0"/>
        </a:defRPr>
      </a:lvl8pPr>
      <a:lvl9pPr marL="1828800" algn="l" defTabSz="974725" rtl="0" fontAlgn="base">
        <a:lnSpc>
          <a:spcPct val="90000"/>
        </a:lnSpc>
        <a:spcBef>
          <a:spcPct val="0"/>
        </a:spcBef>
        <a:spcAft>
          <a:spcPct val="0"/>
        </a:spcAft>
        <a:defRPr sz="2900" b="1">
          <a:solidFill>
            <a:schemeClr val="accent1"/>
          </a:solidFill>
          <a:latin typeface="Arial" panose="020B0604020202020204" pitchFamily="34" charset="0"/>
        </a:defRPr>
      </a:lvl9pPr>
    </p:titleStyle>
    <p:bodyStyle>
      <a:lvl1pPr marL="242888" indent="-242888" algn="l" defTabSz="974725" rtl="0" eaLnBrk="0" fontAlgn="base" hangingPunct="0">
        <a:lnSpc>
          <a:spcPct val="90000"/>
        </a:lnSpc>
        <a:spcBef>
          <a:spcPts val="1275"/>
        </a:spcBef>
        <a:spcAft>
          <a:spcPct val="0"/>
        </a:spcAft>
        <a:buClr>
          <a:schemeClr val="accent1"/>
        </a:buClr>
        <a:buFont typeface="Arial" pitchFamily="34" charset="0"/>
        <a:buChar char="•"/>
        <a:defRPr sz="2100" kern="1200">
          <a:solidFill>
            <a:schemeClr val="tx1"/>
          </a:solidFill>
          <a:latin typeface="+mn-lt"/>
          <a:ea typeface="+mn-ea"/>
          <a:cs typeface="+mn-cs"/>
        </a:defRPr>
      </a:lvl1pPr>
      <a:lvl2pPr marL="487363" indent="-242888" algn="l" defTabSz="974725" rtl="0" eaLnBrk="0" fontAlgn="base" hangingPunct="0">
        <a:lnSpc>
          <a:spcPct val="90000"/>
        </a:lnSpc>
        <a:spcBef>
          <a:spcPts val="850"/>
        </a:spcBef>
        <a:spcAft>
          <a:spcPct val="0"/>
        </a:spcAft>
        <a:buClr>
          <a:schemeClr val="tx1"/>
        </a:buClr>
        <a:buFont typeface="Arial" pitchFamily="34" charset="0"/>
        <a:buChar char="–"/>
        <a:defRPr sz="1900" kern="1200">
          <a:solidFill>
            <a:schemeClr val="tx1"/>
          </a:solidFill>
          <a:latin typeface="+mn-lt"/>
          <a:ea typeface="+mn-ea"/>
          <a:cs typeface="+mn-cs"/>
        </a:defRPr>
      </a:lvl2pPr>
      <a:lvl3pPr marL="730250" indent="-242888" algn="l" defTabSz="974725" rtl="0" eaLnBrk="0" fontAlgn="base" hangingPunct="0">
        <a:lnSpc>
          <a:spcPct val="90000"/>
        </a:lnSpc>
        <a:spcBef>
          <a:spcPts val="850"/>
        </a:spcBef>
        <a:spcAft>
          <a:spcPct val="0"/>
        </a:spcAft>
        <a:buClr>
          <a:schemeClr val="accent1"/>
        </a:buClr>
        <a:buFont typeface="Arial" pitchFamily="34" charset="0"/>
        <a:buChar char="•"/>
        <a:defRPr sz="1700" kern="1200">
          <a:solidFill>
            <a:schemeClr val="tx1"/>
          </a:solidFill>
          <a:latin typeface="+mn-lt"/>
          <a:ea typeface="+mn-ea"/>
          <a:cs typeface="+mn-cs"/>
        </a:defRPr>
      </a:lvl3pPr>
      <a:lvl4pPr marL="974725" indent="-242888" algn="l" defTabSz="974725" rtl="0" eaLnBrk="0" fontAlgn="base" hangingPunct="0">
        <a:lnSpc>
          <a:spcPct val="90000"/>
        </a:lnSpc>
        <a:spcBef>
          <a:spcPts val="850"/>
        </a:spcBef>
        <a:spcAft>
          <a:spcPct val="0"/>
        </a:spcAft>
        <a:buClr>
          <a:schemeClr val="tx1"/>
        </a:buClr>
        <a:buFont typeface="Arial" pitchFamily="34" charset="0"/>
        <a:buChar char="–"/>
        <a:defRPr sz="1700" kern="1200">
          <a:solidFill>
            <a:schemeClr val="tx1"/>
          </a:solidFill>
          <a:latin typeface="+mn-lt"/>
          <a:ea typeface="+mn-ea"/>
          <a:cs typeface="+mn-cs"/>
        </a:defRPr>
      </a:lvl4pPr>
      <a:lvl5pPr marL="1219200" indent="-242888" algn="l" defTabSz="974725" rtl="0" eaLnBrk="0" fontAlgn="base" hangingPunct="0">
        <a:lnSpc>
          <a:spcPct val="90000"/>
        </a:lnSpc>
        <a:spcBef>
          <a:spcPts val="850"/>
        </a:spcBef>
        <a:spcAft>
          <a:spcPct val="0"/>
        </a:spcAft>
        <a:buClr>
          <a:schemeClr val="accent1"/>
        </a:buClr>
        <a:buFont typeface="Arial" pitchFamily="34" charset="0"/>
        <a:buChar char="•"/>
        <a:defRPr sz="1700" kern="1200">
          <a:solidFill>
            <a:schemeClr val="tx1"/>
          </a:solidFill>
          <a:latin typeface="+mn-lt"/>
          <a:ea typeface="+mn-ea"/>
          <a:cs typeface="+mn-cs"/>
        </a:defRPr>
      </a:lvl5pPr>
      <a:lvl6pPr marL="268232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70019"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71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410"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US"/>
      </a:defPPr>
      <a:lvl1pPr marL="0" algn="l" defTabSz="975390" rtl="0" eaLnBrk="1" latinLnBrk="0" hangingPunct="1">
        <a:defRPr sz="1920" kern="1200">
          <a:solidFill>
            <a:schemeClr val="tx1"/>
          </a:solidFill>
          <a:latin typeface="+mn-lt"/>
          <a:ea typeface="+mn-ea"/>
          <a:cs typeface="+mn-cs"/>
        </a:defRPr>
      </a:lvl1pPr>
      <a:lvl2pPr marL="487695" algn="l" defTabSz="975390" rtl="0" eaLnBrk="1" latinLnBrk="0" hangingPunct="1">
        <a:defRPr sz="1920" kern="1200">
          <a:solidFill>
            <a:schemeClr val="tx1"/>
          </a:solidFill>
          <a:latin typeface="+mn-lt"/>
          <a:ea typeface="+mn-ea"/>
          <a:cs typeface="+mn-cs"/>
        </a:defRPr>
      </a:lvl2pPr>
      <a:lvl3pPr marL="975390" algn="l" defTabSz="975390" rtl="0" eaLnBrk="1" latinLnBrk="0" hangingPunct="1">
        <a:defRPr sz="1920" kern="1200">
          <a:solidFill>
            <a:schemeClr val="tx1"/>
          </a:solidFill>
          <a:latin typeface="+mn-lt"/>
          <a:ea typeface="+mn-ea"/>
          <a:cs typeface="+mn-cs"/>
        </a:defRPr>
      </a:lvl3pPr>
      <a:lvl4pPr marL="1463086" algn="l" defTabSz="975390" rtl="0" eaLnBrk="1" latinLnBrk="0" hangingPunct="1">
        <a:defRPr sz="1920" kern="1200">
          <a:solidFill>
            <a:schemeClr val="tx1"/>
          </a:solidFill>
          <a:latin typeface="+mn-lt"/>
          <a:ea typeface="+mn-ea"/>
          <a:cs typeface="+mn-cs"/>
        </a:defRPr>
      </a:lvl4pPr>
      <a:lvl5pPr marL="1950781" algn="l" defTabSz="975390" rtl="0" eaLnBrk="1" latinLnBrk="0" hangingPunct="1">
        <a:defRPr sz="1920" kern="1200">
          <a:solidFill>
            <a:schemeClr val="tx1"/>
          </a:solidFill>
          <a:latin typeface="+mn-lt"/>
          <a:ea typeface="+mn-ea"/>
          <a:cs typeface="+mn-cs"/>
        </a:defRPr>
      </a:lvl5pPr>
      <a:lvl6pPr marL="2438476" algn="l" defTabSz="975390" rtl="0" eaLnBrk="1" latinLnBrk="0" hangingPunct="1">
        <a:defRPr sz="1920" kern="1200">
          <a:solidFill>
            <a:schemeClr val="tx1"/>
          </a:solidFill>
          <a:latin typeface="+mn-lt"/>
          <a:ea typeface="+mn-ea"/>
          <a:cs typeface="+mn-cs"/>
        </a:defRPr>
      </a:lvl6pPr>
      <a:lvl7pPr marL="2926171" algn="l" defTabSz="975390" rtl="0" eaLnBrk="1" latinLnBrk="0" hangingPunct="1">
        <a:defRPr sz="1920" kern="1200">
          <a:solidFill>
            <a:schemeClr val="tx1"/>
          </a:solidFill>
          <a:latin typeface="+mn-lt"/>
          <a:ea typeface="+mn-ea"/>
          <a:cs typeface="+mn-cs"/>
        </a:defRPr>
      </a:lvl7pPr>
      <a:lvl8pPr marL="3413867" algn="l" defTabSz="975390" rtl="0" eaLnBrk="1" latinLnBrk="0" hangingPunct="1">
        <a:defRPr sz="1920" kern="1200">
          <a:solidFill>
            <a:schemeClr val="tx1"/>
          </a:solidFill>
          <a:latin typeface="+mn-lt"/>
          <a:ea typeface="+mn-ea"/>
          <a:cs typeface="+mn-cs"/>
        </a:defRPr>
      </a:lvl8pPr>
      <a:lvl9pPr marL="3901562" algn="l" defTabSz="975390" rtl="0" eaLnBrk="1" latinLnBrk="0" hangingPunct="1">
        <a:defRPr sz="192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30" name="Picture 6"/>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862" r:id="rId1"/>
    <p:sldLayoutId id="2147486863" r:id="rId2"/>
    <p:sldLayoutId id="2147486864" r:id="rId3"/>
    <p:sldLayoutId id="2147486865" r:id="rId4"/>
    <p:sldLayoutId id="2147486866" r:id="rId5"/>
    <p:sldLayoutId id="2147486867" r:id="rId6"/>
    <p:sldLayoutId id="2147486868" r:id="rId7"/>
    <p:sldLayoutId id="2147486869" r:id="rId8"/>
    <p:sldLayoutId id="2147486870" r:id="rId9"/>
    <p:sldLayoutId id="2147486871" r:id="rId10"/>
    <p:sldLayoutId id="2147486872" r:id="rId11"/>
  </p:sldLayoutIdLst>
  <p:transition spd="slow">
    <p:fade/>
  </p:transition>
  <p:txStyles>
    <p:titleStyle>
      <a:lvl1pPr algn="ctr" rtl="0" eaLnBrk="0" fontAlgn="base" hangingPunct="0">
        <a:spcBef>
          <a:spcPct val="0"/>
        </a:spcBef>
        <a:spcAft>
          <a:spcPct val="0"/>
        </a:spcAft>
        <a:defRPr sz="6300" kern="1200">
          <a:solidFill>
            <a:schemeClr val="tx1"/>
          </a:solidFill>
          <a:latin typeface="+mj-lt"/>
          <a:ea typeface="+mj-ea"/>
          <a:cs typeface="+mj-cs"/>
        </a:defRPr>
      </a:lvl1pPr>
      <a:lvl2pPr algn="ctr" rtl="0" eaLnBrk="0" fontAlgn="base" hangingPunct="0">
        <a:spcBef>
          <a:spcPct val="0"/>
        </a:spcBef>
        <a:spcAft>
          <a:spcPct val="0"/>
        </a:spcAft>
        <a:defRPr sz="6300">
          <a:solidFill>
            <a:schemeClr val="tx1"/>
          </a:solidFill>
          <a:latin typeface="Calibri" pitchFamily="34" charset="0"/>
        </a:defRPr>
      </a:lvl2pPr>
      <a:lvl3pPr algn="ctr" rtl="0" eaLnBrk="0" fontAlgn="base" hangingPunct="0">
        <a:spcBef>
          <a:spcPct val="0"/>
        </a:spcBef>
        <a:spcAft>
          <a:spcPct val="0"/>
        </a:spcAft>
        <a:defRPr sz="6300">
          <a:solidFill>
            <a:schemeClr val="tx1"/>
          </a:solidFill>
          <a:latin typeface="Calibri" pitchFamily="34" charset="0"/>
        </a:defRPr>
      </a:lvl3pPr>
      <a:lvl4pPr algn="ctr" rtl="0" eaLnBrk="0" fontAlgn="base" hangingPunct="0">
        <a:spcBef>
          <a:spcPct val="0"/>
        </a:spcBef>
        <a:spcAft>
          <a:spcPct val="0"/>
        </a:spcAft>
        <a:defRPr sz="6300">
          <a:solidFill>
            <a:schemeClr val="tx1"/>
          </a:solidFill>
          <a:latin typeface="Calibri" pitchFamily="34" charset="0"/>
        </a:defRPr>
      </a:lvl4pPr>
      <a:lvl5pPr algn="ctr" rtl="0" eaLnBrk="0" fontAlgn="base" hangingPunct="0">
        <a:spcBef>
          <a:spcPct val="0"/>
        </a:spcBef>
        <a:spcAft>
          <a:spcPct val="0"/>
        </a:spcAft>
        <a:defRPr sz="6300">
          <a:solidFill>
            <a:schemeClr val="tx1"/>
          </a:solidFill>
          <a:latin typeface="Calibri" pitchFamily="34" charset="0"/>
        </a:defRPr>
      </a:lvl5pPr>
      <a:lvl6pPr marL="650130" algn="ctr" rtl="0" fontAlgn="base">
        <a:spcBef>
          <a:spcPct val="0"/>
        </a:spcBef>
        <a:spcAft>
          <a:spcPct val="0"/>
        </a:spcAft>
        <a:defRPr sz="6300">
          <a:solidFill>
            <a:schemeClr val="tx1"/>
          </a:solidFill>
          <a:latin typeface="Calibri" pitchFamily="34" charset="0"/>
        </a:defRPr>
      </a:lvl6pPr>
      <a:lvl7pPr marL="1300259" algn="ctr" rtl="0" fontAlgn="base">
        <a:spcBef>
          <a:spcPct val="0"/>
        </a:spcBef>
        <a:spcAft>
          <a:spcPct val="0"/>
        </a:spcAft>
        <a:defRPr sz="6300">
          <a:solidFill>
            <a:schemeClr val="tx1"/>
          </a:solidFill>
          <a:latin typeface="Calibri" pitchFamily="34" charset="0"/>
        </a:defRPr>
      </a:lvl7pPr>
      <a:lvl8pPr marL="1950391" algn="ctr" rtl="0" fontAlgn="base">
        <a:spcBef>
          <a:spcPct val="0"/>
        </a:spcBef>
        <a:spcAft>
          <a:spcPct val="0"/>
        </a:spcAft>
        <a:defRPr sz="6300">
          <a:solidFill>
            <a:schemeClr val="tx1"/>
          </a:solidFill>
          <a:latin typeface="Calibri" pitchFamily="34" charset="0"/>
        </a:defRPr>
      </a:lvl8pPr>
      <a:lvl9pPr marL="2600520" algn="ctr" rtl="0" fontAlgn="base">
        <a:spcBef>
          <a:spcPct val="0"/>
        </a:spcBef>
        <a:spcAft>
          <a:spcPct val="0"/>
        </a:spcAft>
        <a:defRPr sz="6300">
          <a:solidFill>
            <a:schemeClr val="tx1"/>
          </a:solidFill>
          <a:latin typeface="Calibri" pitchFamily="34" charset="0"/>
        </a:defRPr>
      </a:lvl9pPr>
    </p:titleStyle>
    <p:bodyStyle>
      <a:lvl1pPr marL="487363" indent="-487363" algn="l"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1pPr>
      <a:lvl2pPr marL="1055688" indent="-404813" algn="l" rtl="0" eaLnBrk="0" fontAlgn="base" hangingPunct="0">
        <a:spcBef>
          <a:spcPct val="20000"/>
        </a:spcBef>
        <a:spcAft>
          <a:spcPct val="0"/>
        </a:spcAft>
        <a:buFont typeface="Arial" pitchFamily="34" charset="0"/>
        <a:buChar char="–"/>
        <a:defRPr sz="4000" kern="1200">
          <a:solidFill>
            <a:schemeClr val="tx1"/>
          </a:solidFill>
          <a:latin typeface="+mn-lt"/>
          <a:ea typeface="+mn-ea"/>
          <a:cs typeface="+mn-cs"/>
        </a:defRPr>
      </a:lvl2pPr>
      <a:lvl3pPr marL="1624013" indent="-323850" algn="l" rtl="0" eaLnBrk="0" fontAlgn="base" hangingPunct="0">
        <a:spcBef>
          <a:spcPct val="20000"/>
        </a:spcBef>
        <a:spcAft>
          <a:spcPct val="0"/>
        </a:spcAft>
        <a:buFont typeface="Arial" pitchFamily="34" charset="0"/>
        <a:buChar char="•"/>
        <a:defRPr sz="3400" kern="1200">
          <a:solidFill>
            <a:schemeClr val="tx1"/>
          </a:solidFill>
          <a:latin typeface="+mn-lt"/>
          <a:ea typeface="+mn-ea"/>
          <a:cs typeface="+mn-cs"/>
        </a:defRPr>
      </a:lvl3pPr>
      <a:lvl4pPr marL="2274888" indent="-3238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4pPr>
      <a:lvl5pPr marL="2924175" indent="-3238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5pPr>
      <a:lvl6pPr marL="3575717" indent="-325064" algn="l" defTabSz="130025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225845" indent="-325064" algn="l" defTabSz="130025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75977" indent="-325064" algn="l" defTabSz="130025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526105" indent="-325064" algn="l" defTabSz="1300259"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p:bodyStyle>
    <p:otherStyle>
      <a:defPPr>
        <a:defRPr lang="en-US"/>
      </a:defPPr>
      <a:lvl1pPr marL="0" algn="l" defTabSz="1300259" rtl="0" eaLnBrk="1" latinLnBrk="0" hangingPunct="1">
        <a:defRPr sz="2600" kern="1200">
          <a:solidFill>
            <a:schemeClr val="tx1"/>
          </a:solidFill>
          <a:latin typeface="+mn-lt"/>
          <a:ea typeface="+mn-ea"/>
          <a:cs typeface="+mn-cs"/>
        </a:defRPr>
      </a:lvl1pPr>
      <a:lvl2pPr marL="650130" algn="l" defTabSz="1300259" rtl="0" eaLnBrk="1" latinLnBrk="0" hangingPunct="1">
        <a:defRPr sz="2600" kern="1200">
          <a:solidFill>
            <a:schemeClr val="tx1"/>
          </a:solidFill>
          <a:latin typeface="+mn-lt"/>
          <a:ea typeface="+mn-ea"/>
          <a:cs typeface="+mn-cs"/>
        </a:defRPr>
      </a:lvl2pPr>
      <a:lvl3pPr marL="1300259" algn="l" defTabSz="1300259" rtl="0" eaLnBrk="1" latinLnBrk="0" hangingPunct="1">
        <a:defRPr sz="2600" kern="1200">
          <a:solidFill>
            <a:schemeClr val="tx1"/>
          </a:solidFill>
          <a:latin typeface="+mn-lt"/>
          <a:ea typeface="+mn-ea"/>
          <a:cs typeface="+mn-cs"/>
        </a:defRPr>
      </a:lvl3pPr>
      <a:lvl4pPr marL="1950391" algn="l" defTabSz="1300259" rtl="0" eaLnBrk="1" latinLnBrk="0" hangingPunct="1">
        <a:defRPr sz="2600" kern="1200">
          <a:solidFill>
            <a:schemeClr val="tx1"/>
          </a:solidFill>
          <a:latin typeface="+mn-lt"/>
          <a:ea typeface="+mn-ea"/>
          <a:cs typeface="+mn-cs"/>
        </a:defRPr>
      </a:lvl4pPr>
      <a:lvl5pPr marL="2600520" algn="l" defTabSz="1300259" rtl="0" eaLnBrk="1" latinLnBrk="0" hangingPunct="1">
        <a:defRPr sz="2600" kern="1200">
          <a:solidFill>
            <a:schemeClr val="tx1"/>
          </a:solidFill>
          <a:latin typeface="+mn-lt"/>
          <a:ea typeface="+mn-ea"/>
          <a:cs typeface="+mn-cs"/>
        </a:defRPr>
      </a:lvl5pPr>
      <a:lvl6pPr marL="3250650" algn="l" defTabSz="1300259" rtl="0" eaLnBrk="1" latinLnBrk="0" hangingPunct="1">
        <a:defRPr sz="2600" kern="1200">
          <a:solidFill>
            <a:schemeClr val="tx1"/>
          </a:solidFill>
          <a:latin typeface="+mn-lt"/>
          <a:ea typeface="+mn-ea"/>
          <a:cs typeface="+mn-cs"/>
        </a:defRPr>
      </a:lvl6pPr>
      <a:lvl7pPr marL="3900782" algn="l" defTabSz="1300259" rtl="0" eaLnBrk="1" latinLnBrk="0" hangingPunct="1">
        <a:defRPr sz="2600" kern="1200">
          <a:solidFill>
            <a:schemeClr val="tx1"/>
          </a:solidFill>
          <a:latin typeface="+mn-lt"/>
          <a:ea typeface="+mn-ea"/>
          <a:cs typeface="+mn-cs"/>
        </a:defRPr>
      </a:lvl7pPr>
      <a:lvl8pPr marL="4550909" algn="l" defTabSz="1300259" rtl="0" eaLnBrk="1" latinLnBrk="0" hangingPunct="1">
        <a:defRPr sz="2600" kern="1200">
          <a:solidFill>
            <a:schemeClr val="tx1"/>
          </a:solidFill>
          <a:latin typeface="+mn-lt"/>
          <a:ea typeface="+mn-ea"/>
          <a:cs typeface="+mn-cs"/>
        </a:defRPr>
      </a:lvl8pPr>
      <a:lvl9pPr marL="5201041" algn="l" defTabSz="1300259"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1"/>
          <p:cNvSpPr>
            <a:spLocks noChangeArrowheads="1"/>
          </p:cNvSpPr>
          <p:nvPr>
            <p:ph type="title"/>
          </p:nvPr>
        </p:nvSpPr>
        <p:spPr bwMode="auto">
          <a:xfrm>
            <a:off x="1079500" y="152400"/>
            <a:ext cx="10845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
        <p:nvSpPr>
          <p:cNvPr id="3075" name="Rectangle 2"/>
          <p:cNvSpPr>
            <a:spLocks noChangeArrowheads="1"/>
          </p:cNvSpPr>
          <p:nvPr>
            <p:ph type="body" idx="1"/>
          </p:nvPr>
        </p:nvSpPr>
        <p:spPr bwMode="auto">
          <a:xfrm>
            <a:off x="1079500" y="2527300"/>
            <a:ext cx="52324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39" r:id="rId1"/>
    <p:sldLayoutId id="2147486640" r:id="rId2"/>
    <p:sldLayoutId id="2147486641" r:id="rId3"/>
    <p:sldLayoutId id="2147486642" r:id="rId4"/>
    <p:sldLayoutId id="2147486643" r:id="rId5"/>
    <p:sldLayoutId id="2147486644" r:id="rId6"/>
    <p:sldLayoutId id="2147486645" r:id="rId7"/>
    <p:sldLayoutId id="2147486646" r:id="rId8"/>
    <p:sldLayoutId id="2147486647" r:id="rId9"/>
    <p:sldLayoutId id="2147486648" r:id="rId10"/>
    <p:sldLayoutId id="2147486649"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7381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1pPr>
      <a:lvl2pPr marL="1263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2pPr>
      <a:lvl3pPr marL="1771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3pPr>
      <a:lvl4pPr marL="2295525"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4pPr>
      <a:lvl5pPr marL="28209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5pPr>
      <a:lvl6pPr marL="3287967"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6pPr>
      <a:lvl7pPr marL="3744761"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7pPr>
      <a:lvl8pPr marL="4201554"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8pPr>
      <a:lvl9pPr marL="4658349"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1"/>
          <p:cNvSpPr>
            <a:spLocks noChangeArrowheads="1"/>
          </p:cNvSpPr>
          <p:nvPr>
            <p:ph type="title"/>
          </p:nvPr>
        </p:nvSpPr>
        <p:spPr bwMode="auto">
          <a:xfrm>
            <a:off x="1079500" y="152400"/>
            <a:ext cx="10845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
        <p:nvSpPr>
          <p:cNvPr id="4099" name="Rectangle 2"/>
          <p:cNvSpPr>
            <a:spLocks noChangeArrowheads="1"/>
          </p:cNvSpPr>
          <p:nvPr>
            <p:ph type="body" idx="1"/>
          </p:nvPr>
        </p:nvSpPr>
        <p:spPr bwMode="auto">
          <a:xfrm>
            <a:off x="7772400" y="2527300"/>
            <a:ext cx="41529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50" r:id="rId1"/>
    <p:sldLayoutId id="2147486651" r:id="rId2"/>
    <p:sldLayoutId id="2147486652" r:id="rId3"/>
    <p:sldLayoutId id="2147486653" r:id="rId4"/>
    <p:sldLayoutId id="2147486654" r:id="rId5"/>
    <p:sldLayoutId id="2147486655" r:id="rId6"/>
    <p:sldLayoutId id="2147486656" r:id="rId7"/>
    <p:sldLayoutId id="2147486657" r:id="rId8"/>
    <p:sldLayoutId id="2147486658" r:id="rId9"/>
    <p:sldLayoutId id="2147486659" r:id="rId10"/>
    <p:sldLayoutId id="2147486660"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7381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1pPr>
      <a:lvl2pPr marL="1263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2pPr>
      <a:lvl3pPr marL="1771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3pPr>
      <a:lvl4pPr marL="2295525"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4pPr>
      <a:lvl5pPr marL="28209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5pPr>
      <a:lvl6pPr marL="3287967"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6pPr>
      <a:lvl7pPr marL="3744761"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7pPr>
      <a:lvl8pPr marL="4201554"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8pPr>
      <a:lvl9pPr marL="4658349"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1"/>
          <p:cNvSpPr>
            <a:spLocks noChangeArrowheads="1"/>
          </p:cNvSpPr>
          <p:nvPr>
            <p:ph type="body" idx="1"/>
          </p:nvPr>
        </p:nvSpPr>
        <p:spPr bwMode="auto">
          <a:xfrm>
            <a:off x="1079500" y="876300"/>
            <a:ext cx="10845800" cy="800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61" r:id="rId1"/>
    <p:sldLayoutId id="2147486662" r:id="rId2"/>
    <p:sldLayoutId id="2147486663" r:id="rId3"/>
    <p:sldLayoutId id="2147486664" r:id="rId4"/>
    <p:sldLayoutId id="2147486665" r:id="rId5"/>
    <p:sldLayoutId id="2147486666" r:id="rId6"/>
    <p:sldLayoutId id="2147486667" r:id="rId7"/>
    <p:sldLayoutId id="2147486668" r:id="rId8"/>
    <p:sldLayoutId id="2147486669" r:id="rId9"/>
    <p:sldLayoutId id="2147486670" r:id="rId10"/>
    <p:sldLayoutId id="2147486671"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8397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1pPr>
      <a:lvl2pPr marL="13652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2pPr>
      <a:lvl3pPr marL="18732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3pPr>
      <a:lvl4pPr marL="2398713"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4pPr>
      <a:lvl5pPr marL="29225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5pPr>
      <a:lvl6pPr marL="3389479"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6pPr>
      <a:lvl7pPr marL="3846274"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7pPr>
      <a:lvl8pPr marL="4303065"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8pPr>
      <a:lvl9pPr marL="4759863"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6672" r:id="rId1"/>
    <p:sldLayoutId id="2147486673" r:id="rId2"/>
    <p:sldLayoutId id="2147486674" r:id="rId3"/>
    <p:sldLayoutId id="2147486675" r:id="rId4"/>
    <p:sldLayoutId id="2147486676" r:id="rId5"/>
    <p:sldLayoutId id="2147486677" r:id="rId6"/>
    <p:sldLayoutId id="2147486678" r:id="rId7"/>
    <p:sldLayoutId id="2147486679" r:id="rId8"/>
    <p:sldLayoutId id="2147486680" r:id="rId9"/>
    <p:sldLayoutId id="2147486681" r:id="rId10"/>
    <p:sldLayoutId id="2147486682"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8905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1pPr>
      <a:lvl2pPr marL="14160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2pPr>
      <a:lvl3pPr marL="1924050"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3pPr>
      <a:lvl4pPr marL="2449513" indent="-549275"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4pPr>
      <a:lvl5pPr marL="2973388" indent="-547688" algn="l" rtl="0" eaLnBrk="0" fontAlgn="base" hangingPunct="0">
        <a:spcBef>
          <a:spcPts val="3200"/>
        </a:spcBef>
        <a:spcAft>
          <a:spcPct val="0"/>
        </a:spcAft>
        <a:buSzPct val="120000"/>
        <a:buFont typeface="American Typewriter" charset="0"/>
        <a:buChar char="•"/>
        <a:defRPr sz="4300">
          <a:solidFill>
            <a:schemeClr val="tx1"/>
          </a:solidFill>
          <a:latin typeface="+mn-lt"/>
          <a:ea typeface="+mn-ea"/>
          <a:cs typeface="+mn-cs"/>
          <a:sym typeface="American Typewriter" charset="0"/>
        </a:defRPr>
      </a:lvl5pPr>
      <a:lvl6pPr marL="3440232"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6pPr>
      <a:lvl7pPr marL="3897030"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7pPr>
      <a:lvl8pPr marL="4353821"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8pPr>
      <a:lvl9pPr marL="4810620" indent="-559893" algn="l" rtl="0" fontAlgn="base">
        <a:spcBef>
          <a:spcPts val="3199"/>
        </a:spcBef>
        <a:spcAft>
          <a:spcPct val="0"/>
        </a:spcAft>
        <a:buSzPct val="120000"/>
        <a:buFont typeface="American Typewriter" charset="0"/>
        <a:buChar char="•"/>
        <a:defRPr sz="43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1"/>
          <p:cNvSpPr>
            <a:spLocks noChangeArrowheads="1"/>
          </p:cNvSpPr>
          <p:nvPr>
            <p:ph type="title"/>
          </p:nvPr>
        </p:nvSpPr>
        <p:spPr bwMode="auto">
          <a:xfrm>
            <a:off x="1079500" y="2971800"/>
            <a:ext cx="108458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Tree>
  </p:cSld>
  <p:clrMap bg1="dk2" tx1="lt1" bg2="dk1" tx2="lt2" accent1="accent1" accent2="accent2" accent3="accent3" accent4="accent4" accent5="accent5" accent6="accent6" hlink="hlink" folHlink="folHlink"/>
  <p:sldLayoutIdLst>
    <p:sldLayoutId id="2147486683" r:id="rId1"/>
    <p:sldLayoutId id="2147486684" r:id="rId2"/>
    <p:sldLayoutId id="2147486685" r:id="rId3"/>
    <p:sldLayoutId id="2147486686" r:id="rId4"/>
    <p:sldLayoutId id="2147486687" r:id="rId5"/>
    <p:sldLayoutId id="2147486688" r:id="rId6"/>
    <p:sldLayoutId id="2147486689" r:id="rId7"/>
    <p:sldLayoutId id="2147486690" r:id="rId8"/>
    <p:sldLayoutId id="2147486691" r:id="rId9"/>
    <p:sldLayoutId id="2147486692" r:id="rId10"/>
    <p:sldLayoutId id="2147486693" r:id="rId11"/>
  </p:sldLayoutIdLst>
  <p:transition/>
  <p:txStyles>
    <p:titleStyle>
      <a:lvl1pPr algn="ctr" rtl="0" eaLnBrk="0" fontAlgn="base" hangingPunct="0">
        <a:spcBef>
          <a:spcPct val="0"/>
        </a:spcBef>
        <a:spcAft>
          <a:spcPct val="0"/>
        </a:spcAft>
        <a:defRPr sz="8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8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311150" indent="-311150" algn="ctr" rtl="0" eaLnBrk="0" fontAlgn="base" hangingPunct="0">
        <a:spcBef>
          <a:spcPct val="0"/>
        </a:spcBef>
        <a:spcAft>
          <a:spcPct val="0"/>
        </a:spcAft>
        <a:defRPr sz="3100">
          <a:solidFill>
            <a:schemeClr val="tx1"/>
          </a:solidFill>
          <a:latin typeface="+mn-lt"/>
          <a:ea typeface="+mn-ea"/>
          <a:cs typeface="+mn-cs"/>
          <a:sym typeface="American Typewriter" charset="0"/>
        </a:defRPr>
      </a:lvl1pPr>
      <a:lvl2pPr marL="311150" indent="-311150" algn="ctr" rtl="0" eaLnBrk="0" fontAlgn="base" hangingPunct="0">
        <a:spcBef>
          <a:spcPct val="0"/>
        </a:spcBef>
        <a:spcAft>
          <a:spcPct val="0"/>
        </a:spcAft>
        <a:defRPr sz="3100">
          <a:solidFill>
            <a:schemeClr val="tx1"/>
          </a:solidFill>
          <a:latin typeface="+mn-lt"/>
          <a:ea typeface="+mn-ea"/>
          <a:cs typeface="+mn-cs"/>
          <a:sym typeface="American Typewriter" charset="0"/>
        </a:defRPr>
      </a:lvl2pPr>
      <a:lvl3pPr marL="311150" indent="-311150" algn="ctr" rtl="0" eaLnBrk="0" fontAlgn="base" hangingPunct="0">
        <a:spcBef>
          <a:spcPct val="0"/>
        </a:spcBef>
        <a:spcAft>
          <a:spcPct val="0"/>
        </a:spcAft>
        <a:defRPr sz="3100">
          <a:solidFill>
            <a:schemeClr val="tx1"/>
          </a:solidFill>
          <a:latin typeface="+mn-lt"/>
          <a:ea typeface="+mn-ea"/>
          <a:cs typeface="+mn-cs"/>
          <a:sym typeface="American Typewriter" charset="0"/>
        </a:defRPr>
      </a:lvl3pPr>
      <a:lvl4pPr marL="311150" indent="-311150" algn="ctr" rtl="0" eaLnBrk="0" fontAlgn="base" hangingPunct="0">
        <a:spcBef>
          <a:spcPct val="0"/>
        </a:spcBef>
        <a:spcAft>
          <a:spcPct val="0"/>
        </a:spcAft>
        <a:defRPr sz="3100">
          <a:solidFill>
            <a:schemeClr val="tx1"/>
          </a:solidFill>
          <a:latin typeface="+mn-lt"/>
          <a:ea typeface="+mn-ea"/>
          <a:cs typeface="+mn-cs"/>
          <a:sym typeface="American Typewriter" charset="0"/>
        </a:defRPr>
      </a:lvl4pPr>
      <a:lvl5pPr marL="311150" indent="-311150" algn="ctr" rtl="0" eaLnBrk="0" fontAlgn="base" hangingPunct="0">
        <a:spcBef>
          <a:spcPct val="0"/>
        </a:spcBef>
        <a:spcAft>
          <a:spcPct val="0"/>
        </a:spcAft>
        <a:defRPr sz="3100">
          <a:solidFill>
            <a:schemeClr val="tx1"/>
          </a:solidFill>
          <a:latin typeface="+mn-lt"/>
          <a:ea typeface="+mn-ea"/>
          <a:cs typeface="+mn-cs"/>
          <a:sym typeface="American Typewriter" charset="0"/>
        </a:defRPr>
      </a:lvl5pPr>
      <a:lvl6pPr marL="780358" indent="-323562" algn="ctr" rtl="0" fontAlgn="base">
        <a:spcBef>
          <a:spcPct val="0"/>
        </a:spcBef>
        <a:spcAft>
          <a:spcPct val="0"/>
        </a:spcAft>
        <a:defRPr sz="3100">
          <a:solidFill>
            <a:schemeClr val="tx1"/>
          </a:solidFill>
          <a:latin typeface="+mn-lt"/>
          <a:ea typeface="+mn-ea"/>
          <a:cs typeface="+mn-cs"/>
          <a:sym typeface="American Typewriter" charset="0"/>
        </a:defRPr>
      </a:lvl6pPr>
      <a:lvl7pPr marL="1237143" indent="-323562" algn="ctr" rtl="0" fontAlgn="base">
        <a:spcBef>
          <a:spcPct val="0"/>
        </a:spcBef>
        <a:spcAft>
          <a:spcPct val="0"/>
        </a:spcAft>
        <a:defRPr sz="3100">
          <a:solidFill>
            <a:schemeClr val="tx1"/>
          </a:solidFill>
          <a:latin typeface="+mn-lt"/>
          <a:ea typeface="+mn-ea"/>
          <a:cs typeface="+mn-cs"/>
          <a:sym typeface="American Typewriter" charset="0"/>
        </a:defRPr>
      </a:lvl7pPr>
      <a:lvl8pPr marL="1693947" indent="-323562" algn="ctr" rtl="0" fontAlgn="base">
        <a:spcBef>
          <a:spcPct val="0"/>
        </a:spcBef>
        <a:spcAft>
          <a:spcPct val="0"/>
        </a:spcAft>
        <a:defRPr sz="3100">
          <a:solidFill>
            <a:schemeClr val="tx1"/>
          </a:solidFill>
          <a:latin typeface="+mn-lt"/>
          <a:ea typeface="+mn-ea"/>
          <a:cs typeface="+mn-cs"/>
          <a:sym typeface="American Typewriter" charset="0"/>
        </a:defRPr>
      </a:lvl8pPr>
      <a:lvl9pPr marL="2150746" indent="-323562" algn="ctr" rtl="0" fontAlgn="base">
        <a:spcBef>
          <a:spcPct val="0"/>
        </a:spcBef>
        <a:spcAft>
          <a:spcPct val="0"/>
        </a:spcAft>
        <a:defRPr sz="31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Rectangle 1"/>
          <p:cNvSpPr>
            <a:spLocks noChangeArrowheads="1"/>
          </p:cNvSpPr>
          <p:nvPr>
            <p:ph type="title"/>
          </p:nvPr>
        </p:nvSpPr>
        <p:spPr bwMode="auto">
          <a:xfrm>
            <a:off x="1079500" y="152400"/>
            <a:ext cx="10845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
        <p:nvSpPr>
          <p:cNvPr id="7171" name="Rectangle 2"/>
          <p:cNvSpPr>
            <a:spLocks noChangeArrowheads="1"/>
          </p:cNvSpPr>
          <p:nvPr>
            <p:ph type="body" idx="1"/>
          </p:nvPr>
        </p:nvSpPr>
        <p:spPr bwMode="auto">
          <a:xfrm>
            <a:off x="1079500" y="2527300"/>
            <a:ext cx="108458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t"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694" r:id="rId1"/>
    <p:sldLayoutId id="2147486695" r:id="rId2"/>
    <p:sldLayoutId id="2147486696" r:id="rId3"/>
    <p:sldLayoutId id="2147486697" r:id="rId4"/>
    <p:sldLayoutId id="2147486698" r:id="rId5"/>
    <p:sldLayoutId id="2147486699" r:id="rId6"/>
    <p:sldLayoutId id="2147486700" r:id="rId7"/>
    <p:sldLayoutId id="2147486701" r:id="rId8"/>
    <p:sldLayoutId id="2147486702" r:id="rId9"/>
    <p:sldLayoutId id="2147486703" r:id="rId10"/>
    <p:sldLayoutId id="2147486704"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7381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1pPr>
      <a:lvl2pPr marL="1263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2pPr>
      <a:lvl3pPr marL="1771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3pPr>
      <a:lvl4pPr marL="2295525"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4pPr>
      <a:lvl5pPr marL="28209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5pPr>
      <a:lvl6pPr marL="3287967"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6pPr>
      <a:lvl7pPr marL="3744761"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7pPr>
      <a:lvl8pPr marL="4201554"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8pPr>
      <a:lvl9pPr marL="4658349"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1"/>
          <p:cNvSpPr>
            <a:spLocks noChangeArrowheads="1"/>
          </p:cNvSpPr>
          <p:nvPr>
            <p:ph type="title"/>
          </p:nvPr>
        </p:nvSpPr>
        <p:spPr bwMode="auto">
          <a:xfrm>
            <a:off x="1079500" y="152400"/>
            <a:ext cx="10845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title style</a:t>
            </a:r>
          </a:p>
        </p:txBody>
      </p:sp>
      <p:sp>
        <p:nvSpPr>
          <p:cNvPr id="8195" name="Rectangle 2"/>
          <p:cNvSpPr>
            <a:spLocks noChangeArrowheads="1"/>
          </p:cNvSpPr>
          <p:nvPr>
            <p:ph type="body" idx="1"/>
          </p:nvPr>
        </p:nvSpPr>
        <p:spPr bwMode="auto">
          <a:xfrm>
            <a:off x="1079500" y="2527300"/>
            <a:ext cx="52324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51" tIns="50751" rIns="50751" bIns="50751" numCol="1" anchor="ctr" anchorCtr="0" compatLnSpc="1">
            <a:prstTxWarp prst="textNoShape">
              <a:avLst/>
            </a:prstTxWarp>
          </a:bodyPr>
          <a:lstStyle/>
          <a:p>
            <a:pPr lvl="0"/>
            <a:r>
              <a:rPr lang="en-US" altLang="en-US" smtClean="0">
                <a:sym typeface="American Typewriter" charset="0"/>
              </a:rPr>
              <a:t>Click to edit Master text styles</a:t>
            </a:r>
          </a:p>
          <a:p>
            <a:pPr lvl="1"/>
            <a:r>
              <a:rPr lang="en-US" altLang="en-US" smtClean="0">
                <a:sym typeface="American Typewriter" charset="0"/>
              </a:rPr>
              <a:t>Second level</a:t>
            </a:r>
          </a:p>
          <a:p>
            <a:pPr lvl="2"/>
            <a:r>
              <a:rPr lang="en-US" altLang="en-US" smtClean="0">
                <a:sym typeface="American Typewriter" charset="0"/>
              </a:rPr>
              <a:t>Third level</a:t>
            </a:r>
          </a:p>
          <a:p>
            <a:pPr lvl="3"/>
            <a:r>
              <a:rPr lang="en-US" altLang="en-US" smtClean="0">
                <a:sym typeface="American Typewriter" charset="0"/>
              </a:rPr>
              <a:t>Fourth level</a:t>
            </a:r>
          </a:p>
          <a:p>
            <a:pPr lvl="4"/>
            <a:r>
              <a:rPr lang="en-US" altLang="en-US"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6705" r:id="rId1"/>
    <p:sldLayoutId id="2147486706" r:id="rId2"/>
    <p:sldLayoutId id="2147486707" r:id="rId3"/>
    <p:sldLayoutId id="2147486708" r:id="rId4"/>
    <p:sldLayoutId id="2147486709" r:id="rId5"/>
    <p:sldLayoutId id="2147486710" r:id="rId6"/>
    <p:sldLayoutId id="2147486711" r:id="rId7"/>
    <p:sldLayoutId id="2147486712" r:id="rId8"/>
    <p:sldLayoutId id="2147486713" r:id="rId9"/>
    <p:sldLayoutId id="2147486714" r:id="rId10"/>
    <p:sldLayoutId id="2147486715"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American Typewriter" charset="0"/>
        </a:defRPr>
      </a:lvl1pPr>
      <a:lvl2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2pPr>
      <a:lvl3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3pPr>
      <a:lvl4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4pPr>
      <a:lvl5pPr algn="ctr" rtl="0" eaLnBrk="0" fontAlgn="base" hangingPunct="0">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5pPr>
      <a:lvl6pPr marL="456792"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6pPr>
      <a:lvl7pPr marL="91358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7pPr>
      <a:lvl8pPr marL="1370378"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8pPr>
      <a:lvl9pPr marL="1827177" algn="ctr" rtl="0" fontAlgn="base">
        <a:spcBef>
          <a:spcPct val="0"/>
        </a:spcBef>
        <a:spcAft>
          <a:spcPct val="0"/>
        </a:spcAft>
        <a:defRPr sz="7000">
          <a:solidFill>
            <a:schemeClr val="tx1"/>
          </a:solidFill>
          <a:latin typeface="American Typewriter" charset="0"/>
          <a:ea typeface="ヒラギノ明朝 ProN W3" charset="-128"/>
          <a:cs typeface="ヒラギノ明朝 ProN W3" charset="-128"/>
          <a:sym typeface="American Typewriter" charset="0"/>
        </a:defRPr>
      </a:lvl9pPr>
    </p:titleStyle>
    <p:bodyStyle>
      <a:lvl1pPr marL="7381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1pPr>
      <a:lvl2pPr marL="1263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2pPr>
      <a:lvl3pPr marL="1771650" indent="-447675"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3pPr>
      <a:lvl4pPr marL="2295525"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4pPr>
      <a:lvl5pPr marL="2820988" indent="-446088" algn="l" rtl="0" eaLnBrk="0" fontAlgn="base" hangingPunct="0">
        <a:spcBef>
          <a:spcPts val="3200"/>
        </a:spcBef>
        <a:spcAft>
          <a:spcPct val="0"/>
        </a:spcAft>
        <a:buSzPct val="120000"/>
        <a:buFont typeface="American Typewriter" charset="0"/>
        <a:buChar char="•"/>
        <a:defRPr sz="3100">
          <a:solidFill>
            <a:schemeClr val="tx1"/>
          </a:solidFill>
          <a:latin typeface="+mn-lt"/>
          <a:ea typeface="+mn-ea"/>
          <a:cs typeface="+mn-cs"/>
          <a:sym typeface="American Typewriter" charset="0"/>
        </a:defRPr>
      </a:lvl5pPr>
      <a:lvl6pPr marL="3287967"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6pPr>
      <a:lvl7pPr marL="3744761"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7pPr>
      <a:lvl8pPr marL="4201554"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8pPr>
      <a:lvl9pPr marL="4658349" indent="-458382" algn="l" rtl="0" fontAlgn="base">
        <a:spcBef>
          <a:spcPts val="3199"/>
        </a:spcBef>
        <a:spcAft>
          <a:spcPct val="0"/>
        </a:spcAft>
        <a:buSzPct val="120000"/>
        <a:buFont typeface="American Typewriter" charset="0"/>
        <a:buChar char="•"/>
        <a:defRPr sz="3100">
          <a:solidFill>
            <a:schemeClr val="tx1"/>
          </a:solidFill>
          <a:latin typeface="+mn-lt"/>
          <a:ea typeface="+mn-ea"/>
          <a:cs typeface="+mn-cs"/>
          <a:sym typeface="American Typewriter" charset="0"/>
        </a:defRPr>
      </a:lvl9pPr>
    </p:bodyStyle>
    <p:otherStyle>
      <a:defPPr>
        <a:defRPr lang="en-US"/>
      </a:defPPr>
      <a:lvl1pPr marL="0" algn="l" defTabSz="456792" rtl="0" eaLnBrk="1" latinLnBrk="0" hangingPunct="1">
        <a:defRPr sz="1800" kern="1200">
          <a:solidFill>
            <a:schemeClr val="tx1"/>
          </a:solidFill>
          <a:latin typeface="+mn-lt"/>
          <a:ea typeface="+mn-ea"/>
          <a:cs typeface="+mn-cs"/>
        </a:defRPr>
      </a:lvl1pPr>
      <a:lvl2pPr marL="456792" algn="l" defTabSz="456792" rtl="0" eaLnBrk="1" latinLnBrk="0" hangingPunct="1">
        <a:defRPr sz="1800" kern="1200">
          <a:solidFill>
            <a:schemeClr val="tx1"/>
          </a:solidFill>
          <a:latin typeface="+mn-lt"/>
          <a:ea typeface="+mn-ea"/>
          <a:cs typeface="+mn-cs"/>
        </a:defRPr>
      </a:lvl2pPr>
      <a:lvl3pPr marL="913587" algn="l" defTabSz="456792" rtl="0" eaLnBrk="1" latinLnBrk="0" hangingPunct="1">
        <a:defRPr sz="1800" kern="1200">
          <a:solidFill>
            <a:schemeClr val="tx1"/>
          </a:solidFill>
          <a:latin typeface="+mn-lt"/>
          <a:ea typeface="+mn-ea"/>
          <a:cs typeface="+mn-cs"/>
        </a:defRPr>
      </a:lvl3pPr>
      <a:lvl4pPr marL="1370378" algn="l" defTabSz="456792" rtl="0" eaLnBrk="1" latinLnBrk="0" hangingPunct="1">
        <a:defRPr sz="1800" kern="1200">
          <a:solidFill>
            <a:schemeClr val="tx1"/>
          </a:solidFill>
          <a:latin typeface="+mn-lt"/>
          <a:ea typeface="+mn-ea"/>
          <a:cs typeface="+mn-cs"/>
        </a:defRPr>
      </a:lvl4pPr>
      <a:lvl5pPr marL="1827177" algn="l" defTabSz="456792" rtl="0" eaLnBrk="1" latinLnBrk="0" hangingPunct="1">
        <a:defRPr sz="1800" kern="1200">
          <a:solidFill>
            <a:schemeClr val="tx1"/>
          </a:solidFill>
          <a:latin typeface="+mn-lt"/>
          <a:ea typeface="+mn-ea"/>
          <a:cs typeface="+mn-cs"/>
        </a:defRPr>
      </a:lvl5pPr>
      <a:lvl6pPr marL="2283971" algn="l" defTabSz="456792" rtl="0" eaLnBrk="1" latinLnBrk="0" hangingPunct="1">
        <a:defRPr sz="1800" kern="1200">
          <a:solidFill>
            <a:schemeClr val="tx1"/>
          </a:solidFill>
          <a:latin typeface="+mn-lt"/>
          <a:ea typeface="+mn-ea"/>
          <a:cs typeface="+mn-cs"/>
        </a:defRPr>
      </a:lvl6pPr>
      <a:lvl7pPr marL="2740764" algn="l" defTabSz="456792" rtl="0" eaLnBrk="1" latinLnBrk="0" hangingPunct="1">
        <a:defRPr sz="1800" kern="1200">
          <a:solidFill>
            <a:schemeClr val="tx1"/>
          </a:solidFill>
          <a:latin typeface="+mn-lt"/>
          <a:ea typeface="+mn-ea"/>
          <a:cs typeface="+mn-cs"/>
        </a:defRPr>
      </a:lvl7pPr>
      <a:lvl8pPr marL="3197562" algn="l" defTabSz="456792" rtl="0" eaLnBrk="1" latinLnBrk="0" hangingPunct="1">
        <a:defRPr sz="1800" kern="1200">
          <a:solidFill>
            <a:schemeClr val="tx1"/>
          </a:solidFill>
          <a:latin typeface="+mn-lt"/>
          <a:ea typeface="+mn-ea"/>
          <a:cs typeface="+mn-cs"/>
        </a:defRPr>
      </a:lvl8pPr>
      <a:lvl9pPr marL="3654356" algn="l" defTabSz="45679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65.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01.xml"/><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123.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png"/><Relationship Id="rId1" Type="http://schemas.openxmlformats.org/officeDocument/2006/relationships/slideLayout" Target="../slideLayouts/slideLayout1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4.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4.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7.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4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hyperlink" Target="mailto:bacpr@bacpr.com"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noChangeArrowheads="1"/>
          </p:cNvSpPr>
          <p:nvPr>
            <p:ph type="title"/>
          </p:nvPr>
        </p:nvSpPr>
        <p:spPr/>
        <p:txBody>
          <a:bodyPr/>
          <a:lstStyle/>
          <a:p>
            <a:endParaRPr lang="en-GB" altLang="en-US" smtClean="0"/>
          </a:p>
        </p:txBody>
      </p:sp>
      <p:pic>
        <p:nvPicPr>
          <p:cNvPr id="8806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555625"/>
            <a:ext cx="12314238" cy="8689975"/>
          </a:xfrm>
          <a:noFill/>
          <a:extLst>
            <a:ext uri="{909E8E84-426E-40DD-AFC4-6F175D3DCCD1}">
              <a14:hiddenFill xmlns:a14="http://schemas.microsoft.com/office/drawing/2010/main">
                <a:blipFill dpi="0" rotWithShape="0">
                  <a:blip/>
                  <a:srcRect/>
                  <a:tile tx="0" ty="0" sx="100000" sy="100000" flip="none" algn="tl"/>
                </a:blip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gn="ctr"/>
            <a:r>
              <a:rPr lang="en-GB" altLang="en-US" sz="3600" smtClean="0">
                <a:solidFill>
                  <a:schemeClr val="tx1"/>
                </a:solidFill>
              </a:rPr>
              <a:t>Subsequent Management</a:t>
            </a:r>
          </a:p>
        </p:txBody>
      </p:sp>
      <p:sp>
        <p:nvSpPr>
          <p:cNvPr id="97283" name="Content Placeholder 2"/>
          <p:cNvSpPr>
            <a:spLocks noGrp="1"/>
          </p:cNvSpPr>
          <p:nvPr>
            <p:ph idx="1"/>
          </p:nvPr>
        </p:nvSpPr>
        <p:spPr/>
        <p:txBody>
          <a:bodyPr/>
          <a:lstStyle/>
          <a:p>
            <a:r>
              <a:rPr lang="en-GB" altLang="en-US" sz="3200" smtClean="0"/>
              <a:t>GP commenced MRA, Ramipril &amp; BB increased</a:t>
            </a:r>
          </a:p>
          <a:p>
            <a:endParaRPr lang="en-GB" altLang="en-US" sz="3200" smtClean="0"/>
          </a:p>
          <a:p>
            <a:r>
              <a:rPr lang="en-GB" altLang="en-US" sz="3200" smtClean="0"/>
              <a:t>S/B cardiology SpR in April </a:t>
            </a:r>
          </a:p>
          <a:p>
            <a:endParaRPr lang="en-GB" altLang="en-US" sz="3200" smtClean="0"/>
          </a:p>
          <a:p>
            <a:r>
              <a:rPr lang="en-GB" altLang="en-US" sz="3200" smtClean="0"/>
              <a:t>Referral for CMR</a:t>
            </a:r>
          </a:p>
          <a:p>
            <a:endParaRPr lang="en-GB" altLang="en-US" sz="3200" smtClean="0"/>
          </a:p>
          <a:p>
            <a:r>
              <a:rPr lang="en-GB" altLang="en-US" sz="3200" smtClean="0"/>
              <a:t>Remains limited by fatigue, SOB, becoming depressed</a:t>
            </a:r>
          </a:p>
          <a:p>
            <a:endParaRPr lang="en-GB" altLang="en-US" sz="3200" smtClean="0"/>
          </a:p>
          <a:p>
            <a:r>
              <a:rPr lang="en-GB" altLang="en-US" sz="3200" smtClean="0"/>
              <a:t>Sporadic work</a:t>
            </a:r>
          </a:p>
          <a:p>
            <a:endParaRPr lang="en-GB" altLang="en-US" sz="3200" smtClean="0"/>
          </a:p>
          <a:p>
            <a:r>
              <a:rPr lang="en-GB" altLang="en-US" sz="3200" smtClean="0"/>
              <a:t>Family / social life all suffering</a:t>
            </a:r>
          </a:p>
        </p:txBody>
      </p:sp>
      <p:sp>
        <p:nvSpPr>
          <p:cNvPr id="97284" name="Content Placeholder 3"/>
          <p:cNvSpPr>
            <a:spLocks noGrp="1"/>
          </p:cNvSpPr>
          <p:nvPr>
            <p:ph sz="quarter" idx="10"/>
          </p:nvPr>
        </p:nvSpPr>
        <p:spPr>
          <a:xfrm>
            <a:off x="512763" y="9164638"/>
            <a:ext cx="12006262" cy="354012"/>
          </a:xfrm>
        </p:spPr>
        <p:txBody>
          <a:bodyPr/>
          <a:lstStyle/>
          <a:p>
            <a:endParaRPr lang="en-GB"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algn="ctr"/>
            <a:r>
              <a:rPr lang="en-GB" altLang="en-US" sz="9600" smtClean="0"/>
              <a:t>THE GREAT DEBATE</a:t>
            </a:r>
          </a:p>
        </p:txBody>
      </p:sp>
      <p:sp>
        <p:nvSpPr>
          <p:cNvPr id="98307" name="Content Placeholder 3"/>
          <p:cNvSpPr>
            <a:spLocks noGrp="1"/>
          </p:cNvSpPr>
          <p:nvPr>
            <p:ph sz="quarter" idx="10"/>
          </p:nvPr>
        </p:nvSpPr>
        <p:spPr>
          <a:xfrm>
            <a:off x="512763" y="9164638"/>
            <a:ext cx="12006262" cy="354012"/>
          </a:xfrm>
        </p:spPr>
        <p:txBody>
          <a:bodyPr/>
          <a:lstStyle/>
          <a:p>
            <a:endParaRPr lang="en-GB" altLang="en-US" smtClean="0"/>
          </a:p>
        </p:txBody>
      </p:sp>
      <p:pic>
        <p:nvPicPr>
          <p:cNvPr id="98308" name="Picture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241425" y="1765300"/>
            <a:ext cx="10464800" cy="7326313"/>
          </a:xfrm>
          <a:noFill/>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endParaRPr lang="en-GB" altLang="en-US" smtClean="0"/>
          </a:p>
        </p:txBody>
      </p:sp>
      <p:sp>
        <p:nvSpPr>
          <p:cNvPr id="99331" name="Content Placeholder 3"/>
          <p:cNvSpPr>
            <a:spLocks noGrp="1"/>
          </p:cNvSpPr>
          <p:nvPr>
            <p:ph sz="quarter" idx="10"/>
          </p:nvPr>
        </p:nvSpPr>
        <p:spPr>
          <a:xfrm>
            <a:off x="512763" y="9164638"/>
            <a:ext cx="12006262" cy="354012"/>
          </a:xfrm>
        </p:spPr>
        <p:txBody>
          <a:bodyPr/>
          <a:lstStyle/>
          <a:p>
            <a:endParaRPr lang="en-GB" altLang="en-US" smtClean="0"/>
          </a:p>
        </p:txBody>
      </p:sp>
      <p:pic>
        <p:nvPicPr>
          <p:cNvPr id="99332" name="Picture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677988" y="230188"/>
            <a:ext cx="9217025" cy="9090025"/>
          </a:xfrm>
          <a:noFill/>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algn="ctr"/>
            <a:r>
              <a:rPr lang="en-GB" altLang="en-US" sz="4400" smtClean="0"/>
              <a:t>AF/PAF – some important considerations:</a:t>
            </a:r>
          </a:p>
        </p:txBody>
      </p:sp>
      <p:sp>
        <p:nvSpPr>
          <p:cNvPr id="100355" name="Content Placeholder 2"/>
          <p:cNvSpPr>
            <a:spLocks noGrp="1"/>
          </p:cNvSpPr>
          <p:nvPr>
            <p:ph idx="1"/>
          </p:nvPr>
        </p:nvSpPr>
        <p:spPr>
          <a:xfrm>
            <a:off x="476250" y="1765300"/>
            <a:ext cx="12147550" cy="7326313"/>
          </a:xfrm>
        </p:spPr>
        <p:txBody>
          <a:bodyPr/>
          <a:lstStyle/>
          <a:p>
            <a:r>
              <a:rPr lang="en-GB" altLang="en-US" sz="3200" smtClean="0">
                <a:solidFill>
                  <a:schemeClr val="tx1"/>
                </a:solidFill>
              </a:rPr>
              <a:t>Independently predicts mortality (Odds Ratio 1.5 in men,1.9 women)</a:t>
            </a:r>
          </a:p>
          <a:p>
            <a:endParaRPr lang="en-GB" altLang="en-US" sz="3200" smtClean="0">
              <a:solidFill>
                <a:schemeClr val="tx1"/>
              </a:solidFill>
            </a:endParaRPr>
          </a:p>
          <a:p>
            <a:r>
              <a:rPr lang="en-GB" altLang="en-US" sz="3200" smtClean="0">
                <a:solidFill>
                  <a:schemeClr val="tx1"/>
                </a:solidFill>
              </a:rPr>
              <a:t>AFFIRM, RACE, STAF – no difference in mortality between rate or rhythm control over 3 yr f/up (most patients had little/no symptoms)</a:t>
            </a:r>
          </a:p>
          <a:p>
            <a:endParaRPr lang="en-GB" altLang="en-US" sz="3200" smtClean="0">
              <a:solidFill>
                <a:schemeClr val="tx1"/>
              </a:solidFill>
            </a:endParaRPr>
          </a:p>
          <a:p>
            <a:r>
              <a:rPr lang="en-GB" altLang="en-US" sz="3200" smtClean="0">
                <a:solidFill>
                  <a:schemeClr val="tx1"/>
                </a:solidFill>
              </a:rPr>
              <a:t>When studies are analysed according to ACTUAL rhythm (rather than on an “intention-to-treat” basis) – sinus rhythm appears superior</a:t>
            </a:r>
          </a:p>
          <a:p>
            <a:endParaRPr lang="en-GB" altLang="en-US" sz="3200" smtClean="0">
              <a:solidFill>
                <a:schemeClr val="tx1"/>
              </a:solidFill>
            </a:endParaRPr>
          </a:p>
          <a:p>
            <a:r>
              <a:rPr lang="en-GB" altLang="en-US" sz="3200" smtClean="0">
                <a:solidFill>
                  <a:schemeClr val="tx1"/>
                </a:solidFill>
              </a:rPr>
              <a:t>Restoring SR has been shown to improve LVEF, reduce LA size, improve exercise capacity, improve QoL.</a:t>
            </a:r>
          </a:p>
          <a:p>
            <a:endParaRPr lang="en-GB" altLang="en-US" sz="3200" smtClean="0">
              <a:solidFill>
                <a:schemeClr val="tx1"/>
              </a:solidFill>
            </a:endParaRPr>
          </a:p>
          <a:p>
            <a:r>
              <a:rPr lang="en-GB" altLang="en-US" sz="3200" smtClean="0">
                <a:solidFill>
                  <a:schemeClr val="tx1"/>
                </a:solidFill>
              </a:rPr>
              <a:t>Maintaining SR is challenging – achieved in 35-65% patients</a:t>
            </a:r>
          </a:p>
        </p:txBody>
      </p:sp>
      <p:sp>
        <p:nvSpPr>
          <p:cNvPr id="100356" name="Content Placeholder 3"/>
          <p:cNvSpPr>
            <a:spLocks noGrp="1"/>
          </p:cNvSpPr>
          <p:nvPr>
            <p:ph sz="quarter" idx="10"/>
          </p:nvPr>
        </p:nvSpPr>
        <p:spPr>
          <a:xfrm>
            <a:off x="512763" y="9164638"/>
            <a:ext cx="12006262" cy="354012"/>
          </a:xfrm>
        </p:spPr>
        <p:txBody>
          <a:bodyPr/>
          <a:lstStyle/>
          <a:p>
            <a:endParaRPr lang="en-GB" alt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noChangeArrowheads="1"/>
          </p:cNvSpPr>
          <p:nvPr>
            <p:ph type="title"/>
          </p:nvPr>
        </p:nvSpPr>
        <p:spPr>
          <a:xfrm>
            <a:off x="0" y="152400"/>
            <a:ext cx="13004800" cy="2095500"/>
          </a:xfrm>
        </p:spPr>
        <p:txBody>
          <a:bodyPr/>
          <a:lstStyle/>
          <a:p>
            <a:r>
              <a:rPr lang="en-GB" altLang="en-US" sz="5400" smtClean="0">
                <a:solidFill>
                  <a:srgbClr val="FFDA16"/>
                </a:solidFill>
                <a:latin typeface="Calibri" pitchFamily="34" charset="0"/>
              </a:rPr>
              <a:t>AF affects quality of life</a:t>
            </a:r>
          </a:p>
        </p:txBody>
      </p:sp>
      <p:sp>
        <p:nvSpPr>
          <p:cNvPr id="101379" name="Content Placeholder 2"/>
          <p:cNvSpPr>
            <a:spLocks noGrp="1" noChangeArrowheads="1"/>
          </p:cNvSpPr>
          <p:nvPr>
            <p:ph idx="1"/>
          </p:nvPr>
        </p:nvSpPr>
        <p:spPr>
          <a:xfrm>
            <a:off x="711200" y="2286000"/>
            <a:ext cx="11887200" cy="6108700"/>
          </a:xfrm>
        </p:spPr>
        <p:txBody>
          <a:bodyPr/>
          <a:lstStyle/>
          <a:p>
            <a:pPr>
              <a:spcBef>
                <a:spcPts val="1400"/>
              </a:spcBef>
              <a:buFont typeface="Arial" pitchFamily="34" charset="0"/>
              <a:buChar char="•"/>
            </a:pPr>
            <a:r>
              <a:rPr lang="en-GB" altLang="en-US" sz="3100" smtClean="0">
                <a:latin typeface="Calibri" pitchFamily="34" charset="0"/>
              </a:rPr>
              <a:t>PAF </a:t>
            </a:r>
          </a:p>
          <a:p>
            <a:pPr lvl="1">
              <a:spcBef>
                <a:spcPts val="1400"/>
              </a:spcBef>
              <a:buFont typeface="Arial" pitchFamily="34" charset="0"/>
              <a:buChar char="–"/>
            </a:pPr>
            <a:r>
              <a:rPr lang="en-GB" altLang="en-US" sz="3100" smtClean="0">
                <a:latin typeface="Calibri" pitchFamily="34" charset="0"/>
                <a:ea typeface="MS PGothic" pitchFamily="34" charset="-128"/>
              </a:rPr>
              <a:t>Symptoms during attacks</a:t>
            </a:r>
          </a:p>
          <a:p>
            <a:pPr lvl="1">
              <a:spcBef>
                <a:spcPts val="1400"/>
              </a:spcBef>
              <a:buFont typeface="Arial" pitchFamily="34" charset="0"/>
              <a:buChar char="–"/>
            </a:pPr>
            <a:r>
              <a:rPr lang="en-GB" altLang="en-US" sz="3100" smtClean="0">
                <a:latin typeface="Calibri" pitchFamily="34" charset="0"/>
                <a:ea typeface="MS PGothic" pitchFamily="34" charset="-128"/>
              </a:rPr>
              <a:t>Psychological effect of paroxysmal condition</a:t>
            </a:r>
          </a:p>
          <a:p>
            <a:pPr lvl="2">
              <a:spcBef>
                <a:spcPts val="1400"/>
              </a:spcBef>
              <a:buFont typeface="Arial" pitchFamily="34" charset="0"/>
              <a:buChar char="•"/>
            </a:pPr>
            <a:r>
              <a:rPr lang="en-GB" altLang="en-US" sz="3100" smtClean="0">
                <a:latin typeface="Calibri" pitchFamily="34" charset="0"/>
                <a:ea typeface="MS PGothic" pitchFamily="34" charset="-128"/>
              </a:rPr>
              <a:t>When will it occur, how will I feel</a:t>
            </a:r>
          </a:p>
          <a:p>
            <a:pPr lvl="2">
              <a:spcBef>
                <a:spcPts val="1400"/>
              </a:spcBef>
              <a:buFont typeface="Arial" pitchFamily="34" charset="0"/>
              <a:buChar char="•"/>
            </a:pPr>
            <a:r>
              <a:rPr lang="en-GB" altLang="en-US" sz="3100" smtClean="0">
                <a:latin typeface="Calibri" pitchFamily="34" charset="0"/>
                <a:ea typeface="MS PGothic" pitchFamily="34" charset="-128"/>
              </a:rPr>
              <a:t>Lack of control –different from arthritis/COPD</a:t>
            </a:r>
          </a:p>
          <a:p>
            <a:pPr>
              <a:spcBef>
                <a:spcPts val="1400"/>
              </a:spcBef>
              <a:buFont typeface="Arial" pitchFamily="34" charset="0"/>
              <a:buChar char="•"/>
            </a:pPr>
            <a:r>
              <a:rPr lang="en-GB" altLang="en-US" sz="3100" smtClean="0">
                <a:latin typeface="Calibri" pitchFamily="34" charset="0"/>
              </a:rPr>
              <a:t>Persistent AF</a:t>
            </a:r>
          </a:p>
          <a:p>
            <a:pPr lvl="1">
              <a:spcBef>
                <a:spcPts val="1400"/>
              </a:spcBef>
              <a:buFont typeface="Arial" pitchFamily="34" charset="0"/>
              <a:buChar char="–"/>
            </a:pPr>
            <a:r>
              <a:rPr lang="en-GB" altLang="en-US" sz="3100" smtClean="0">
                <a:latin typeface="Calibri" pitchFamily="34" charset="0"/>
                <a:ea typeface="MS PGothic" pitchFamily="34" charset="-128"/>
              </a:rPr>
              <a:t>Breathlessness, Tiredness/lethargy, Palpitations</a:t>
            </a:r>
          </a:p>
          <a:p>
            <a:pPr>
              <a:spcBef>
                <a:spcPts val="1400"/>
              </a:spcBef>
            </a:pPr>
            <a:r>
              <a:rPr lang="en-GB" altLang="en-US" sz="3100" smtClean="0">
                <a:latin typeface="Calibri" pitchFamily="34" charset="0"/>
              </a:rPr>
              <a:t>Fear of stroke</a:t>
            </a:r>
          </a:p>
          <a:p>
            <a:pPr>
              <a:spcBef>
                <a:spcPts val="1400"/>
              </a:spcBef>
            </a:pPr>
            <a:r>
              <a:rPr lang="en-GB" altLang="en-US" sz="3100" smtClean="0">
                <a:latin typeface="Calibri" pitchFamily="34" charset="0"/>
              </a:rPr>
              <a:t>Side effects of drugs</a:t>
            </a:r>
          </a:p>
          <a:p>
            <a:pPr>
              <a:spcBef>
                <a:spcPts val="1400"/>
              </a:spcBef>
              <a:buFont typeface="Arial" pitchFamily="34" charset="0"/>
              <a:buChar char="•"/>
            </a:pPr>
            <a:r>
              <a:rPr lang="en-GB" altLang="en-US" sz="3100" smtClean="0">
                <a:latin typeface="Calibri" pitchFamily="34" charset="0"/>
              </a:rPr>
              <a:t>AF affects QOL equally in spouses as well!*</a:t>
            </a:r>
          </a:p>
        </p:txBody>
      </p:sp>
      <p:cxnSp>
        <p:nvCxnSpPr>
          <p:cNvPr id="101380" name="Straight Connector 3"/>
          <p:cNvCxnSpPr>
            <a:cxnSpLocks noChangeShapeType="1"/>
          </p:cNvCxnSpPr>
          <p:nvPr/>
        </p:nvCxnSpPr>
        <p:spPr bwMode="auto">
          <a:xfrm>
            <a:off x="0" y="17510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
        <p:nvSpPr>
          <p:cNvPr id="101381" name="TextBox 4"/>
          <p:cNvSpPr txBox="1">
            <a:spLocks noChangeArrowheads="1"/>
          </p:cNvSpPr>
          <p:nvPr/>
        </p:nvSpPr>
        <p:spPr bwMode="auto">
          <a:xfrm>
            <a:off x="7874000" y="8839200"/>
            <a:ext cx="4191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90" rIns="91381" bIns="45690">
            <a:spAutoFit/>
          </a:bodyPr>
          <a:lstStyle>
            <a:lvl1pPr>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1pPr>
            <a:lvl2pPr marL="742950" indent="-28575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2pPr>
            <a:lvl3pPr marL="11430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3pPr>
            <a:lvl4pPr marL="16002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4pPr>
            <a:lvl5pPr marL="20574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5pPr>
            <a:lvl6pPr marL="25146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6pPr>
            <a:lvl7pPr marL="29718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7pPr>
            <a:lvl8pPr marL="34290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8pPr>
            <a:lvl9pPr marL="38862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9pPr>
          </a:lstStyle>
          <a:p>
            <a:pPr algn="ctr" eaLnBrk="1" hangingPunct="1">
              <a:spcBef>
                <a:spcPct val="0"/>
              </a:spcBef>
              <a:buSzTx/>
              <a:buFontTx/>
              <a:buNone/>
            </a:pPr>
            <a:r>
              <a:rPr lang="en-US" altLang="en-US" sz="2700">
                <a:solidFill>
                  <a:srgbClr val="FFFFFF"/>
                </a:solidFill>
              </a:rPr>
              <a:t>*PACE 2011;34:804-9</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noChangeArrowheads="1"/>
          </p:cNvSpPr>
          <p:nvPr>
            <p:ph type="title"/>
          </p:nvPr>
        </p:nvSpPr>
        <p:spPr>
          <a:xfrm>
            <a:off x="-50800" y="152400"/>
            <a:ext cx="13004800" cy="2095500"/>
          </a:xfrm>
        </p:spPr>
        <p:txBody>
          <a:bodyPr/>
          <a:lstStyle/>
          <a:p>
            <a:r>
              <a:rPr lang="en-GB" altLang="en-US" sz="5400" smtClean="0">
                <a:solidFill>
                  <a:srgbClr val="FFDA16"/>
                </a:solidFill>
                <a:latin typeface="Calibri" pitchFamily="34" charset="0"/>
              </a:rPr>
              <a:t>QOL in cardiovascular conditions</a:t>
            </a:r>
          </a:p>
        </p:txBody>
      </p:sp>
      <p:pic>
        <p:nvPicPr>
          <p:cNvPr id="102403" name="Content Placeholder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21844" b="-21844"/>
          <a:stretch>
            <a:fillRect/>
          </a:stretch>
        </p:blipFill>
        <p:spPr>
          <a:solidFill>
            <a:schemeClr val="tx1"/>
          </a:solidFill>
        </p:spPr>
      </p:pic>
      <p:sp>
        <p:nvSpPr>
          <p:cNvPr id="26627" name="TextBox 2"/>
          <p:cNvSpPr txBox="1">
            <a:spLocks noChangeArrowheads="1"/>
          </p:cNvSpPr>
          <p:nvPr/>
        </p:nvSpPr>
        <p:spPr bwMode="auto">
          <a:xfrm>
            <a:off x="4303328" y="8900164"/>
            <a:ext cx="8541174" cy="415765"/>
          </a:xfrm>
          <a:prstGeom prst="rect">
            <a:avLst/>
          </a:prstGeom>
          <a:noFill/>
          <a:ln>
            <a:noFill/>
          </a:ln>
        </p:spPr>
        <p:txBody>
          <a:bodyPr lIns="129962" tIns="64983" rIns="129962" bIns="64983">
            <a:spAutoFit/>
            <a:scene3d>
              <a:camera prst="orthographicFront"/>
              <a:lightRig rig="soft" dir="t">
                <a:rot lat="0" lon="0" rev="10800000"/>
              </a:lightRig>
            </a:scene3d>
            <a:sp3d>
              <a:bevelT w="27940" h="12700"/>
              <a:contourClr>
                <a:srgbClr val="DDDDDD"/>
              </a:contourClr>
            </a:sp3d>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1800" b="1" spc="213" dirty="0">
                <a:ln w="11430"/>
                <a:solidFill>
                  <a:schemeClr val="tx1">
                    <a:lumMod val="85000"/>
                  </a:schemeClr>
                </a:solidFill>
              </a:rPr>
              <a:t>Dorian, P., et al., J Am </a:t>
            </a:r>
            <a:r>
              <a:rPr lang="en-US" sz="1800" b="1" spc="213" dirty="0" err="1">
                <a:ln w="11430"/>
                <a:solidFill>
                  <a:schemeClr val="tx1">
                    <a:lumMod val="85000"/>
                  </a:schemeClr>
                </a:solidFill>
              </a:rPr>
              <a:t>Coll</a:t>
            </a:r>
            <a:r>
              <a:rPr lang="en-US" sz="1800" b="1" spc="213" dirty="0">
                <a:ln w="11430"/>
                <a:solidFill>
                  <a:schemeClr val="tx1">
                    <a:lumMod val="85000"/>
                  </a:schemeClr>
                </a:solidFill>
              </a:rPr>
              <a:t> </a:t>
            </a:r>
            <a:r>
              <a:rPr lang="en-US" sz="1800" b="1" spc="213" dirty="0" err="1">
                <a:ln w="11430"/>
                <a:solidFill>
                  <a:schemeClr val="tx1">
                    <a:lumMod val="85000"/>
                  </a:schemeClr>
                </a:solidFill>
              </a:rPr>
              <a:t>Cardiol</a:t>
            </a:r>
            <a:r>
              <a:rPr lang="en-US" sz="1800" b="1" spc="213" dirty="0">
                <a:ln w="11430"/>
                <a:solidFill>
                  <a:schemeClr val="tx1">
                    <a:lumMod val="85000"/>
                  </a:schemeClr>
                </a:solidFill>
              </a:rPr>
              <a:t>, 2000. 36(4): </a:t>
            </a:r>
            <a:r>
              <a:rPr lang="en-US" sz="1800" b="1" spc="213" dirty="0" err="1">
                <a:ln w="11430"/>
                <a:solidFill>
                  <a:schemeClr val="tx1">
                    <a:lumMod val="85000"/>
                  </a:schemeClr>
                </a:solidFill>
              </a:rPr>
              <a:t>p</a:t>
            </a:r>
            <a:r>
              <a:rPr lang="en-US" sz="1800" b="1" spc="213" dirty="0">
                <a:ln w="11430"/>
                <a:solidFill>
                  <a:schemeClr val="tx1">
                    <a:lumMod val="85000"/>
                  </a:schemeClr>
                </a:solidFill>
              </a:rPr>
              <a:t>. 1303-9.</a:t>
            </a:r>
            <a:endParaRPr lang="en-GB" sz="3100" b="1" spc="213" dirty="0">
              <a:ln w="11430"/>
              <a:solidFill>
                <a:schemeClr val="tx1">
                  <a:lumMod val="85000"/>
                </a:schemeClr>
              </a:solidFill>
            </a:endParaRPr>
          </a:p>
        </p:txBody>
      </p:sp>
      <p:cxnSp>
        <p:nvCxnSpPr>
          <p:cNvPr id="102405" name="Straight Connector 3"/>
          <p:cNvCxnSpPr>
            <a:cxnSpLocks noChangeShapeType="1"/>
          </p:cNvCxnSpPr>
          <p:nvPr/>
        </p:nvCxnSpPr>
        <p:spPr bwMode="auto">
          <a:xfrm>
            <a:off x="0" y="17510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4"/>
          <p:cNvSpPr>
            <a:spLocks noGrp="1" noChangeArrowheads="1"/>
          </p:cNvSpPr>
          <p:nvPr>
            <p:ph type="title"/>
          </p:nvPr>
        </p:nvSpPr>
        <p:spPr>
          <a:xfrm>
            <a:off x="330200" y="3429000"/>
            <a:ext cx="12268200" cy="2095500"/>
          </a:xfrm>
        </p:spPr>
        <p:txBody>
          <a:bodyPr/>
          <a:lstStyle/>
          <a:p>
            <a:r>
              <a:rPr lang="en-US" altLang="en-US" sz="5400" smtClean="0">
                <a:solidFill>
                  <a:srgbClr val="FFDA16"/>
                </a:solidFill>
                <a:latin typeface="Calibri" pitchFamily="34" charset="0"/>
              </a:rPr>
              <a:t>DC CardioVersion</a:t>
            </a:r>
            <a:br>
              <a:rPr lang="en-US" altLang="en-US" sz="5400" smtClean="0">
                <a:solidFill>
                  <a:srgbClr val="FFDA16"/>
                </a:solidFill>
                <a:latin typeface="Calibri" pitchFamily="34" charset="0"/>
              </a:rPr>
            </a:br>
            <a:r>
              <a:rPr lang="en-US" altLang="en-US" sz="5400" smtClean="0">
                <a:solidFill>
                  <a:srgbClr val="FFDA16"/>
                </a:solidFill>
                <a:latin typeface="Calibri" pitchFamily="34" charset="0"/>
              </a:rPr>
              <a:t>AF Ablation &amp;</a:t>
            </a:r>
            <a:br>
              <a:rPr lang="en-US" altLang="en-US" sz="5400" smtClean="0">
                <a:solidFill>
                  <a:srgbClr val="FFDA16"/>
                </a:solidFill>
                <a:latin typeface="Calibri" pitchFamily="34" charset="0"/>
              </a:rPr>
            </a:br>
            <a:r>
              <a:rPr lang="en-US" altLang="en-US" sz="5400" smtClean="0">
                <a:solidFill>
                  <a:srgbClr val="FFDA16"/>
                </a:solidFill>
                <a:latin typeface="Calibri" pitchFamily="34" charset="0"/>
              </a:rPr>
              <a:t>Ablate and Pace Strategies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noChangeArrowheads="1"/>
          </p:cNvSpPr>
          <p:nvPr>
            <p:ph type="title"/>
          </p:nvPr>
        </p:nvSpPr>
        <p:spPr/>
        <p:txBody>
          <a:bodyPr/>
          <a:lstStyle/>
          <a:p>
            <a:endParaRPr lang="en-GB" altLang="en-US" smtClean="0"/>
          </a:p>
        </p:txBody>
      </p:sp>
      <p:pic>
        <p:nvPicPr>
          <p:cNvPr id="10445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11200" y="195263"/>
            <a:ext cx="11407775" cy="9331325"/>
          </a:xfrm>
          <a:noFill/>
          <a:extLst>
            <a:ext uri="{909E8E84-426E-40DD-AFC4-6F175D3DCCD1}">
              <a14:hiddenFill xmlns:a14="http://schemas.microsoft.com/office/drawing/2010/main">
                <a:blipFill dpi="0" rotWithShape="0">
                  <a:blip/>
                  <a:srcRect/>
                  <a:tile tx="0" ty="0" sx="100000" sy="100000" flip="none" algn="tl"/>
                </a:blipFill>
              </a14:hiddenFill>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noChangeArrowheads="1"/>
          </p:cNvSpPr>
          <p:nvPr>
            <p:ph type="title"/>
          </p:nvPr>
        </p:nvSpPr>
        <p:spPr/>
        <p:txBody>
          <a:bodyPr/>
          <a:lstStyle/>
          <a:p>
            <a:endParaRPr lang="en-GB" altLang="en-US" smtClean="0"/>
          </a:p>
        </p:txBody>
      </p:sp>
      <p:pic>
        <p:nvPicPr>
          <p:cNvPr id="10547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31800" y="1708150"/>
            <a:ext cx="12047538" cy="6048375"/>
          </a:xfrm>
          <a:noFill/>
          <a:extLst>
            <a:ext uri="{909E8E84-426E-40DD-AFC4-6F175D3DCCD1}">
              <a14:hiddenFill xmlns:a14="http://schemas.microsoft.com/office/drawing/2010/main">
                <a:blipFill dpi="0" rotWithShape="0">
                  <a:blip/>
                  <a:srcRect/>
                  <a:tile tx="0" ty="0" sx="100000" sy="100000" flip="none" algn="tl"/>
                </a:blipFill>
              </a14:hiddenFill>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noChangeArrowheads="1"/>
          </p:cNvSpPr>
          <p:nvPr>
            <p:ph type="title"/>
          </p:nvPr>
        </p:nvSpPr>
        <p:spPr/>
        <p:txBody>
          <a:bodyPr/>
          <a:lstStyle/>
          <a:p>
            <a:endParaRPr lang="en-GB" altLang="en-US" smtClean="0"/>
          </a:p>
        </p:txBody>
      </p:sp>
      <p:pic>
        <p:nvPicPr>
          <p:cNvPr id="10649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98488" y="628650"/>
            <a:ext cx="11483975" cy="6480175"/>
          </a:xfrm>
          <a:noFill/>
          <a:extLst>
            <a:ext uri="{909E8E84-426E-40DD-AFC4-6F175D3DCCD1}">
              <a14:hiddenFill xmlns:a14="http://schemas.microsoft.com/office/drawing/2010/main">
                <a:blipFill dpi="0" rotWithShape="0">
                  <a:blip/>
                  <a:srcRect/>
                  <a:tile tx="0" ty="0" sx="100000" sy="100000" flip="none" algn="tl"/>
                </a:blipFill>
              </a14:hiddenFill>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lhch_banne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048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ext Box 3"/>
          <p:cNvSpPr txBox="1">
            <a:spLocks noChangeArrowheads="1"/>
          </p:cNvSpPr>
          <p:nvPr/>
        </p:nvSpPr>
        <p:spPr bwMode="auto">
          <a:xfrm>
            <a:off x="433388" y="4768850"/>
            <a:ext cx="12245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algn="ctr" eaLnBrk="1" hangingPunct="1">
              <a:spcBef>
                <a:spcPct val="50000"/>
              </a:spcBef>
              <a:buFontTx/>
              <a:buNone/>
            </a:pPr>
            <a:r>
              <a:rPr lang="en-GB" altLang="en-US" sz="3200">
                <a:solidFill>
                  <a:srgbClr val="FFFF00"/>
                </a:solidFill>
                <a:latin typeface="Comic Sans MS" pitchFamily="66" charset="0"/>
                <a:ea typeface="MS PGothic" pitchFamily="34" charset="-128"/>
                <a:cs typeface="ヒラギノ明朝 ProN W3" charset="-128"/>
              </a:rPr>
              <a:t> PERFECT AF MANAGEMENT</a:t>
            </a:r>
          </a:p>
        </p:txBody>
      </p:sp>
      <p:sp>
        <p:nvSpPr>
          <p:cNvPr id="89092" name="Text Box 4"/>
          <p:cNvSpPr txBox="1">
            <a:spLocks noChangeArrowheads="1"/>
          </p:cNvSpPr>
          <p:nvPr/>
        </p:nvSpPr>
        <p:spPr bwMode="auto">
          <a:xfrm>
            <a:off x="2058988" y="6610350"/>
            <a:ext cx="89947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algn="ctr" eaLnBrk="1" hangingPunct="1">
              <a:spcBef>
                <a:spcPct val="50000"/>
              </a:spcBef>
              <a:buFontTx/>
              <a:buNone/>
            </a:pPr>
            <a:r>
              <a:rPr lang="en-GB" altLang="en-US" sz="2800">
                <a:solidFill>
                  <a:srgbClr val="FFFFFF"/>
                </a:solidFill>
                <a:latin typeface="Comic Sans MS" pitchFamily="66" charset="0"/>
                <a:ea typeface="MS PGothic" pitchFamily="34" charset="-128"/>
                <a:cs typeface="ヒラギノ明朝 ProN W3" charset="-128"/>
              </a:rPr>
              <a:t>Dr Joe Mills</a:t>
            </a:r>
          </a:p>
          <a:p>
            <a:pPr algn="ctr" eaLnBrk="1" hangingPunct="1">
              <a:spcBef>
                <a:spcPct val="50000"/>
              </a:spcBef>
              <a:buFontTx/>
              <a:buNone/>
            </a:pPr>
            <a:r>
              <a:rPr lang="en-GB" altLang="en-US" sz="2800">
                <a:solidFill>
                  <a:srgbClr val="FFFFFF"/>
                </a:solidFill>
                <a:latin typeface="Comic Sans MS" pitchFamily="66" charset="0"/>
                <a:ea typeface="MS PGothic" pitchFamily="34" charset="-128"/>
                <a:cs typeface="ヒラギノ明朝 ProN W3" charset="-128"/>
              </a:rPr>
              <a:t>Consultant Interventional Cardiologist</a:t>
            </a:r>
          </a:p>
          <a:p>
            <a:pPr algn="ctr" eaLnBrk="1" hangingPunct="1">
              <a:spcBef>
                <a:spcPct val="50000"/>
              </a:spcBef>
              <a:buFontTx/>
              <a:buNone/>
            </a:pPr>
            <a:r>
              <a:rPr lang="en-GB" altLang="en-US" sz="2800">
                <a:solidFill>
                  <a:srgbClr val="FFFFFF"/>
                </a:solidFill>
                <a:latin typeface="Comic Sans MS" pitchFamily="66" charset="0"/>
                <a:ea typeface="MS PGothic" pitchFamily="34" charset="-128"/>
                <a:cs typeface="ヒラギノ明朝 ProN W3" charset="-128"/>
              </a:rPr>
              <a:t>Cardiac Lead, North-West Coast Clinical Network</a:t>
            </a:r>
          </a:p>
          <a:p>
            <a:pPr algn="ctr" eaLnBrk="1" hangingPunct="1">
              <a:spcBef>
                <a:spcPct val="50000"/>
              </a:spcBef>
              <a:buFontTx/>
              <a:buNone/>
            </a:pPr>
            <a:r>
              <a:rPr lang="en-GB" altLang="en-US" sz="2800" b="1" i="1">
                <a:solidFill>
                  <a:srgbClr val="FFFFFF"/>
                </a:solidFill>
                <a:latin typeface="Comic Sans MS" pitchFamily="66" charset="0"/>
                <a:ea typeface="MS PGothic" pitchFamily="34" charset="-128"/>
                <a:cs typeface="ヒラギノ明朝 ProN W3" charset="-128"/>
              </a:rPr>
              <a:t>Liverpool Heart &amp; Chest Hospital NHS FT</a:t>
            </a:r>
          </a:p>
        </p:txBody>
      </p:sp>
      <p:sp>
        <p:nvSpPr>
          <p:cNvPr id="89093" name="Text Box 5"/>
          <p:cNvSpPr txBox="1">
            <a:spLocks noChangeArrowheads="1"/>
          </p:cNvSpPr>
          <p:nvPr/>
        </p:nvSpPr>
        <p:spPr bwMode="auto">
          <a:xfrm>
            <a:off x="5851525" y="325438"/>
            <a:ext cx="6502400" cy="2554287"/>
          </a:xfrm>
          <a:prstGeom prst="rect">
            <a:avLst/>
          </a:prstGeom>
          <a:solidFill>
            <a:schemeClr val="bg1"/>
          </a:solidFill>
          <a:ln w="25400">
            <a:solidFill>
              <a:schemeClr val="tx1"/>
            </a:solidFill>
            <a:miter lim="800000"/>
            <a:headEnd/>
            <a:tailEnd/>
          </a:ln>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eaLnBrk="1" hangingPunct="1">
              <a:spcBef>
                <a:spcPct val="50000"/>
              </a:spcBef>
              <a:buFontTx/>
              <a:buNone/>
            </a:pPr>
            <a:r>
              <a:rPr lang="en-GB" altLang="en-US" sz="4000" i="1">
                <a:solidFill>
                  <a:srgbClr val="000000"/>
                </a:solidFill>
                <a:latin typeface="Comic Sans MS" pitchFamily="66" charset="0"/>
                <a:ea typeface="MS PGothic" pitchFamily="34" charset="-128"/>
                <a:cs typeface="ヒラギノ明朝 ProN W3" charset="-128"/>
              </a:rPr>
              <a:t>PREVENT,</a:t>
            </a:r>
          </a:p>
          <a:p>
            <a:pPr eaLnBrk="1" hangingPunct="1">
              <a:spcBef>
                <a:spcPct val="50000"/>
              </a:spcBef>
              <a:buFontTx/>
              <a:buNone/>
            </a:pPr>
            <a:r>
              <a:rPr lang="en-GB" altLang="en-US" sz="4000" i="1">
                <a:solidFill>
                  <a:srgbClr val="000000"/>
                </a:solidFill>
                <a:latin typeface="Comic Sans MS" pitchFamily="66" charset="0"/>
                <a:ea typeface="MS PGothic" pitchFamily="34" charset="-128"/>
                <a:cs typeface="ヒラギノ明朝 ProN W3" charset="-128"/>
              </a:rPr>
              <a:t>DETECT,</a:t>
            </a:r>
          </a:p>
          <a:p>
            <a:pPr eaLnBrk="1" hangingPunct="1">
              <a:spcBef>
                <a:spcPct val="50000"/>
              </a:spcBef>
              <a:buFontTx/>
              <a:buNone/>
            </a:pPr>
            <a:r>
              <a:rPr lang="en-GB" altLang="en-US" sz="4000" i="1">
                <a:solidFill>
                  <a:srgbClr val="000000"/>
                </a:solidFill>
                <a:latin typeface="Comic Sans MS" pitchFamily="66" charset="0"/>
                <a:ea typeface="MS PGothic" pitchFamily="34" charset="-128"/>
                <a:cs typeface="ヒラギノ明朝 ProN W3" charset="-128"/>
              </a:rPr>
              <a:t>PROTECT and………………</a:t>
            </a:r>
          </a:p>
        </p:txBody>
      </p:sp>
      <p:sp>
        <p:nvSpPr>
          <p:cNvPr id="89094" name="Text Box 6"/>
          <p:cNvSpPr txBox="1">
            <a:spLocks noChangeArrowheads="1"/>
          </p:cNvSpPr>
          <p:nvPr/>
        </p:nvSpPr>
        <p:spPr bwMode="auto">
          <a:xfrm>
            <a:off x="7802563" y="3902075"/>
            <a:ext cx="5202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eaLnBrk="1" hangingPunct="1">
              <a:spcBef>
                <a:spcPct val="50000"/>
              </a:spcBef>
              <a:buFontTx/>
              <a:buNone/>
            </a:pPr>
            <a:endParaRPr lang="en-GB" altLang="en-US" sz="3200">
              <a:solidFill>
                <a:srgbClr val="000000"/>
              </a:solidFill>
              <a:ea typeface="MS PGothic" pitchFamily="34" charset="-128"/>
              <a:cs typeface="ヒラギノ明朝 ProN W3" charset="-128"/>
            </a:endParaRPr>
          </a:p>
        </p:txBody>
      </p:sp>
      <p:sp>
        <p:nvSpPr>
          <p:cNvPr id="89095" name="Text Box 7"/>
          <p:cNvSpPr txBox="1">
            <a:spLocks noChangeArrowheads="1"/>
          </p:cNvSpPr>
          <p:nvPr/>
        </p:nvSpPr>
        <p:spPr bwMode="auto">
          <a:xfrm>
            <a:off x="7802563" y="3792538"/>
            <a:ext cx="5202237" cy="584200"/>
          </a:xfrm>
          <a:prstGeom prst="rect">
            <a:avLst/>
          </a:prstGeom>
          <a:solidFill>
            <a:srgbClr val="CC99FF"/>
          </a:solidFill>
          <a:ln w="9525">
            <a:solidFill>
              <a:schemeClr val="tx1"/>
            </a:solidFill>
            <a:miter lim="800000"/>
            <a:headEnd/>
            <a:tailEnd/>
          </a:ln>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eaLnBrk="1" hangingPunct="1">
              <a:spcBef>
                <a:spcPct val="50000"/>
              </a:spcBef>
              <a:buFontTx/>
              <a:buNone/>
            </a:pPr>
            <a:endParaRPr lang="en-GB" altLang="en-US" sz="3200">
              <a:solidFill>
                <a:srgbClr val="000000"/>
              </a:solidFill>
              <a:ea typeface="MS PGothic" pitchFamily="34" charset="-128"/>
              <a:cs typeface="ヒラギノ明朝 ProN W3" charset="-12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noChangeArrowheads="1"/>
          </p:cNvSpPr>
          <p:nvPr>
            <p:ph type="title"/>
          </p:nvPr>
        </p:nvSpPr>
        <p:spPr/>
        <p:txBody>
          <a:bodyPr/>
          <a:lstStyle/>
          <a:p>
            <a:endParaRPr lang="en-GB" altLang="en-US" smtClean="0"/>
          </a:p>
        </p:txBody>
      </p:sp>
      <p:pic>
        <p:nvPicPr>
          <p:cNvPr id="107523" name="Content Placeholder 4" descr="A screenshot of a map&#10;&#10;Description automatically generate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73163" y="357188"/>
            <a:ext cx="10514012" cy="9013825"/>
          </a:xfr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noChangeArrowheads="1"/>
          </p:cNvSpPr>
          <p:nvPr>
            <p:ph type="title"/>
          </p:nvPr>
        </p:nvSpPr>
        <p:spPr/>
        <p:txBody>
          <a:bodyPr/>
          <a:lstStyle/>
          <a:p>
            <a:endParaRPr lang="en-GB" altLang="en-US" smtClean="0"/>
          </a:p>
        </p:txBody>
      </p:sp>
      <p:pic>
        <p:nvPicPr>
          <p:cNvPr id="10854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392113"/>
            <a:ext cx="12098338" cy="9082087"/>
          </a:xfrm>
          <a:noFill/>
          <a:extLst>
            <a:ext uri="{909E8E84-426E-40DD-AFC4-6F175D3DCCD1}">
              <a14:hiddenFill xmlns:a14="http://schemas.microsoft.com/office/drawing/2010/main">
                <a:blipFill dpi="0" rotWithShape="0">
                  <a:blip/>
                  <a:srcRect/>
                  <a:tile tx="0" ty="0" sx="100000" sy="100000" flip="none" algn="tl"/>
                </a:blipFill>
              </a14:hiddenFill>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noChangeArrowheads="1"/>
          </p:cNvSpPr>
          <p:nvPr>
            <p:ph type="title"/>
          </p:nvPr>
        </p:nvSpPr>
        <p:spPr>
          <a:xfrm>
            <a:off x="0" y="152400"/>
            <a:ext cx="13004800" cy="2095500"/>
          </a:xfrm>
        </p:spPr>
        <p:txBody>
          <a:bodyPr/>
          <a:lstStyle/>
          <a:p>
            <a:r>
              <a:rPr lang="en-GB" altLang="en-US" sz="5400" smtClean="0">
                <a:solidFill>
                  <a:srgbClr val="FFDA16"/>
                </a:solidFill>
                <a:latin typeface="Calibri" pitchFamily="34" charset="0"/>
              </a:rPr>
              <a:t>Ablate and Pace</a:t>
            </a:r>
          </a:p>
        </p:txBody>
      </p:sp>
      <p:sp>
        <p:nvSpPr>
          <p:cNvPr id="109571" name="Content Placeholder 2"/>
          <p:cNvSpPr>
            <a:spLocks noGrp="1" noChangeArrowheads="1"/>
          </p:cNvSpPr>
          <p:nvPr>
            <p:ph idx="1"/>
          </p:nvPr>
        </p:nvSpPr>
        <p:spPr>
          <a:xfrm>
            <a:off x="165100" y="2368550"/>
            <a:ext cx="12601575" cy="6108700"/>
          </a:xfrm>
        </p:spPr>
        <p:txBody>
          <a:bodyPr/>
          <a:lstStyle/>
          <a:p>
            <a:pPr>
              <a:spcBef>
                <a:spcPts val="1400"/>
              </a:spcBef>
              <a:buFont typeface="Arial" pitchFamily="34" charset="0"/>
              <a:buChar char="•"/>
            </a:pPr>
            <a:r>
              <a:rPr lang="en-GB" altLang="en-US" sz="3100" smtClean="0">
                <a:latin typeface="Calibri" pitchFamily="34" charset="0"/>
              </a:rPr>
              <a:t>Involves AV node ablation and permanent pacemaker implantation</a:t>
            </a:r>
          </a:p>
          <a:p>
            <a:pPr>
              <a:spcBef>
                <a:spcPts val="1400"/>
              </a:spcBef>
              <a:buFont typeface="Arial" pitchFamily="34" charset="0"/>
              <a:buChar char="•"/>
            </a:pPr>
            <a:r>
              <a:rPr lang="en-GB" altLang="en-US" sz="3100" smtClean="0">
                <a:latin typeface="Calibri" pitchFamily="34" charset="0"/>
              </a:rPr>
              <a:t>Smooths rate control</a:t>
            </a:r>
          </a:p>
          <a:p>
            <a:pPr>
              <a:spcBef>
                <a:spcPts val="1400"/>
              </a:spcBef>
              <a:buFont typeface="Arial" pitchFamily="34" charset="0"/>
              <a:buChar char="•"/>
            </a:pPr>
            <a:r>
              <a:rPr lang="en-GB" altLang="en-US" sz="3100" smtClean="0">
                <a:latin typeface="Calibri" pitchFamily="34" charset="0"/>
              </a:rPr>
              <a:t>Appropriate for </a:t>
            </a:r>
          </a:p>
          <a:p>
            <a:pPr lvl="1">
              <a:spcBef>
                <a:spcPts val="1400"/>
              </a:spcBef>
              <a:buFont typeface="Arial" pitchFamily="34" charset="0"/>
              <a:buChar char="•"/>
            </a:pPr>
            <a:r>
              <a:rPr lang="en-GB" altLang="en-US" sz="3100" smtClean="0">
                <a:latin typeface="Calibri" pitchFamily="34" charset="0"/>
              </a:rPr>
              <a:t>Patients with Poorly controlled ventricular rates</a:t>
            </a:r>
          </a:p>
          <a:p>
            <a:pPr lvl="1">
              <a:spcBef>
                <a:spcPts val="1400"/>
              </a:spcBef>
              <a:buFont typeface="Arial" pitchFamily="34" charset="0"/>
              <a:buChar char="•"/>
            </a:pPr>
            <a:r>
              <a:rPr lang="en-GB" altLang="en-US" sz="3100" smtClean="0">
                <a:latin typeface="Calibri" pitchFamily="34" charset="0"/>
              </a:rPr>
              <a:t>Patients unsuitable for rhythm control</a:t>
            </a:r>
          </a:p>
          <a:p>
            <a:pPr lvl="2">
              <a:spcBef>
                <a:spcPts val="1400"/>
              </a:spcBef>
              <a:buFont typeface="Arial" pitchFamily="34" charset="0"/>
              <a:buChar char="•"/>
            </a:pPr>
            <a:r>
              <a:rPr lang="en-GB" altLang="en-US" sz="3100" smtClean="0">
                <a:latin typeface="Calibri" pitchFamily="34" charset="0"/>
              </a:rPr>
              <a:t>Permanent AF</a:t>
            </a:r>
          </a:p>
          <a:p>
            <a:pPr lvl="2">
              <a:spcBef>
                <a:spcPts val="1400"/>
              </a:spcBef>
              <a:buFont typeface="Arial" pitchFamily="34" charset="0"/>
              <a:buChar char="•"/>
            </a:pPr>
            <a:r>
              <a:rPr lang="en-GB" altLang="en-US" sz="3100" smtClean="0">
                <a:latin typeface="Calibri" pitchFamily="34" charset="0"/>
              </a:rPr>
              <a:t>Large LA, Structural heart disease</a:t>
            </a:r>
          </a:p>
          <a:p>
            <a:pPr>
              <a:spcBef>
                <a:spcPts val="1400"/>
              </a:spcBef>
              <a:buFont typeface="Arial" pitchFamily="34" charset="0"/>
              <a:buChar char="•"/>
            </a:pPr>
            <a:r>
              <a:rPr lang="en-GB" altLang="en-US" sz="3100" smtClean="0">
                <a:latin typeface="Calibri" pitchFamily="34" charset="0"/>
              </a:rPr>
              <a:t>Irreversible procedure: some patients do not tolerate ventricular pacing</a:t>
            </a:r>
          </a:p>
        </p:txBody>
      </p:sp>
      <p:cxnSp>
        <p:nvCxnSpPr>
          <p:cNvPr id="109572" name="Straight Connector 3"/>
          <p:cNvCxnSpPr>
            <a:cxnSpLocks noChangeShapeType="1"/>
          </p:cNvCxnSpPr>
          <p:nvPr/>
        </p:nvCxnSpPr>
        <p:spPr bwMode="auto">
          <a:xfrm>
            <a:off x="0" y="17510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4"/>
          <p:cNvSpPr>
            <a:spLocks noGrp="1" noChangeArrowheads="1"/>
          </p:cNvSpPr>
          <p:nvPr>
            <p:ph type="title"/>
          </p:nvPr>
        </p:nvSpPr>
        <p:spPr>
          <a:xfrm>
            <a:off x="330200" y="3429000"/>
            <a:ext cx="12268200" cy="2095500"/>
          </a:xfrm>
        </p:spPr>
        <p:txBody>
          <a:bodyPr/>
          <a:lstStyle/>
          <a:p>
            <a:r>
              <a:rPr lang="en-US" altLang="en-US" sz="5400" smtClean="0">
                <a:solidFill>
                  <a:srgbClr val="FFDA16"/>
                </a:solidFill>
                <a:latin typeface="Calibri" pitchFamily="34" charset="0"/>
              </a:rPr>
              <a:t>Stroke Risk Reduction</a:t>
            </a:r>
            <a:br>
              <a:rPr lang="en-US" altLang="en-US" sz="5400" smtClean="0">
                <a:solidFill>
                  <a:srgbClr val="FFDA16"/>
                </a:solidFill>
                <a:latin typeface="Calibri" pitchFamily="34" charset="0"/>
              </a:rPr>
            </a:br>
            <a:r>
              <a:rPr lang="en-US" altLang="en-US" sz="5400" smtClean="0">
                <a:solidFill>
                  <a:srgbClr val="FFDA16"/>
                </a:solidFill>
                <a:latin typeface="Calibri" pitchFamily="34" charset="0"/>
              </a:rPr>
              <a:t>Left Atrial Appendage Occlusion</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noChangeArrowheads="1"/>
          </p:cNvSpPr>
          <p:nvPr>
            <p:ph type="title"/>
          </p:nvPr>
        </p:nvSpPr>
        <p:spPr/>
        <p:txBody>
          <a:bodyPr/>
          <a:lstStyle/>
          <a:p>
            <a:r>
              <a:rPr lang="en-US" altLang="en-US" smtClean="0">
                <a:solidFill>
                  <a:srgbClr val="FFDA16"/>
                </a:solidFill>
                <a:latin typeface="Arial" pitchFamily="34" charset="0"/>
                <a:cs typeface="Arial" pitchFamily="34" charset="0"/>
              </a:rPr>
              <a:t>Limitations of NOACs</a:t>
            </a:r>
          </a:p>
        </p:txBody>
      </p:sp>
      <p:graphicFrame>
        <p:nvGraphicFramePr>
          <p:cNvPr id="4" name="Content Placeholder 3"/>
          <p:cNvGraphicFramePr>
            <a:graphicFrameLocks noGrp="1"/>
          </p:cNvGraphicFramePr>
          <p:nvPr>
            <p:ph idx="1"/>
          </p:nvPr>
        </p:nvGraphicFramePr>
        <p:xfrm>
          <a:off x="669925" y="2284413"/>
          <a:ext cx="11664950" cy="6985000"/>
        </p:xfrm>
        <a:graphic>
          <a:graphicData uri="http://schemas.openxmlformats.org/drawingml/2006/table">
            <a:tbl>
              <a:tblPr firstRow="1" bandRow="1">
                <a:tableStyleId>{5C22544A-7EE6-4342-B048-85BDC9FD1C3A}</a:tableStyleId>
              </a:tblPr>
              <a:tblGrid>
                <a:gridCol w="2127570"/>
                <a:gridCol w="1027102"/>
                <a:gridCol w="1760747"/>
                <a:gridCol w="1980841"/>
                <a:gridCol w="2567755"/>
                <a:gridCol w="2200934"/>
              </a:tblGrid>
              <a:tr h="1361958">
                <a:tc>
                  <a:txBody>
                    <a:bodyPr/>
                    <a:lstStyle/>
                    <a:p>
                      <a:endParaRPr lang="en-US" sz="2400" dirty="0">
                        <a:solidFill>
                          <a:schemeClr val="bg1"/>
                        </a:solidFill>
                        <a:latin typeface="Arial"/>
                        <a:cs typeface="Arial"/>
                      </a:endParaRPr>
                    </a:p>
                  </a:txBody>
                  <a:tcPr marL="91438" marR="91438" marT="45714" marB="45714"/>
                </a:tc>
                <a:tc>
                  <a:txBody>
                    <a:bodyPr/>
                    <a:lstStyle/>
                    <a:p>
                      <a:r>
                        <a:rPr lang="en-US" sz="2400" dirty="0">
                          <a:solidFill>
                            <a:schemeClr val="bg1"/>
                          </a:solidFill>
                          <a:latin typeface="Arial"/>
                          <a:cs typeface="Arial"/>
                        </a:rPr>
                        <a:t>N</a:t>
                      </a:r>
                    </a:p>
                  </a:txBody>
                  <a:tcPr marL="91438" marR="91438" marT="45714" marB="45714"/>
                </a:tc>
                <a:tc>
                  <a:txBody>
                    <a:bodyPr/>
                    <a:lstStyle/>
                    <a:p>
                      <a:r>
                        <a:rPr lang="en-US" sz="2400" dirty="0">
                          <a:solidFill>
                            <a:schemeClr val="bg1"/>
                          </a:solidFill>
                          <a:latin typeface="Arial"/>
                          <a:cs typeface="Arial"/>
                        </a:rPr>
                        <a:t>Major Bleeding</a:t>
                      </a:r>
                    </a:p>
                    <a:p>
                      <a:r>
                        <a:rPr lang="en-US" sz="2400" dirty="0">
                          <a:solidFill>
                            <a:schemeClr val="bg1"/>
                          </a:solidFill>
                          <a:latin typeface="Arial"/>
                          <a:cs typeface="Arial"/>
                        </a:rPr>
                        <a:t>N</a:t>
                      </a:r>
                      <a:r>
                        <a:rPr lang="en-US" sz="2400" baseline="0" dirty="0">
                          <a:solidFill>
                            <a:schemeClr val="bg1"/>
                          </a:solidFill>
                          <a:latin typeface="Arial"/>
                          <a:cs typeface="Arial"/>
                        </a:rPr>
                        <a:t> </a:t>
                      </a:r>
                      <a:r>
                        <a:rPr lang="en-US" sz="2400" dirty="0">
                          <a:solidFill>
                            <a:schemeClr val="bg1"/>
                          </a:solidFill>
                          <a:latin typeface="Arial"/>
                          <a:cs typeface="Arial"/>
                        </a:rPr>
                        <a:t>(%/</a:t>
                      </a:r>
                      <a:r>
                        <a:rPr lang="en-US" sz="2400" dirty="0" err="1">
                          <a:solidFill>
                            <a:schemeClr val="bg1"/>
                          </a:solidFill>
                          <a:latin typeface="Arial"/>
                          <a:cs typeface="Arial"/>
                        </a:rPr>
                        <a:t>yr</a:t>
                      </a:r>
                      <a:r>
                        <a:rPr lang="en-US" sz="2400" dirty="0">
                          <a:solidFill>
                            <a:schemeClr val="bg1"/>
                          </a:solidFill>
                          <a:latin typeface="Arial"/>
                          <a:cs typeface="Arial"/>
                        </a:rPr>
                        <a:t>)</a:t>
                      </a:r>
                    </a:p>
                  </a:txBody>
                  <a:tcPr marL="91438" marR="91438" marT="45714" marB="45714"/>
                </a:tc>
                <a:tc>
                  <a:txBody>
                    <a:bodyPr/>
                    <a:lstStyle/>
                    <a:p>
                      <a:r>
                        <a:rPr lang="en-US" sz="2400" dirty="0">
                          <a:solidFill>
                            <a:schemeClr val="bg1"/>
                          </a:solidFill>
                          <a:latin typeface="Arial"/>
                          <a:cs typeface="Arial"/>
                        </a:rPr>
                        <a:t>Intracranial bleeding</a:t>
                      </a:r>
                    </a:p>
                    <a:p>
                      <a:r>
                        <a:rPr lang="en-US" sz="2400" dirty="0">
                          <a:solidFill>
                            <a:schemeClr val="bg1"/>
                          </a:solidFill>
                          <a:latin typeface="Arial"/>
                          <a:cs typeface="Arial"/>
                        </a:rPr>
                        <a:t>N (%/</a:t>
                      </a:r>
                      <a:r>
                        <a:rPr lang="en-US" sz="2400" dirty="0" err="1">
                          <a:solidFill>
                            <a:schemeClr val="bg1"/>
                          </a:solidFill>
                          <a:latin typeface="Arial"/>
                          <a:cs typeface="Arial"/>
                        </a:rPr>
                        <a:t>yr</a:t>
                      </a:r>
                      <a:r>
                        <a:rPr lang="en-US" sz="2400" dirty="0">
                          <a:solidFill>
                            <a:schemeClr val="bg1"/>
                          </a:solidFill>
                          <a:latin typeface="Arial"/>
                          <a:cs typeface="Arial"/>
                        </a:rPr>
                        <a:t>)</a:t>
                      </a:r>
                    </a:p>
                  </a:txBody>
                  <a:tcPr marL="91438" marR="91438" marT="45714" marB="45714"/>
                </a:tc>
                <a:tc>
                  <a:txBody>
                    <a:bodyPr/>
                    <a:lstStyle/>
                    <a:p>
                      <a:r>
                        <a:rPr lang="en-US" sz="2400" dirty="0">
                          <a:solidFill>
                            <a:schemeClr val="bg1"/>
                          </a:solidFill>
                          <a:latin typeface="Arial"/>
                          <a:cs typeface="Arial"/>
                        </a:rPr>
                        <a:t>Significant GI bleed</a:t>
                      </a:r>
                    </a:p>
                    <a:p>
                      <a:r>
                        <a:rPr lang="en-US" sz="2400" dirty="0">
                          <a:solidFill>
                            <a:schemeClr val="bg1"/>
                          </a:solidFill>
                          <a:latin typeface="Arial"/>
                          <a:cs typeface="Arial"/>
                        </a:rPr>
                        <a:t>N (%/year)</a:t>
                      </a:r>
                    </a:p>
                  </a:txBody>
                  <a:tcPr marL="91438" marR="91438" marT="45714" marB="45714"/>
                </a:tc>
                <a:tc>
                  <a:txBody>
                    <a:bodyPr/>
                    <a:lstStyle/>
                    <a:p>
                      <a:r>
                        <a:rPr lang="en-US" sz="2400" dirty="0">
                          <a:solidFill>
                            <a:schemeClr val="bg1"/>
                          </a:solidFill>
                          <a:latin typeface="Arial"/>
                          <a:cs typeface="Arial"/>
                        </a:rPr>
                        <a:t>Treatment abandoned by 1 year</a:t>
                      </a:r>
                    </a:p>
                  </a:txBody>
                  <a:tcPr marL="91438" marR="91438" marT="45714" marB="45714"/>
                </a:tc>
              </a:tr>
              <a:tr h="1124608">
                <a:tc>
                  <a:txBody>
                    <a:bodyPr/>
                    <a:lstStyle/>
                    <a:p>
                      <a:r>
                        <a:rPr lang="en-US" sz="2600" dirty="0" err="1">
                          <a:latin typeface="Arial"/>
                          <a:cs typeface="Arial"/>
                        </a:rPr>
                        <a:t>Dabigatran</a:t>
                      </a:r>
                      <a:r>
                        <a:rPr lang="en-US" sz="2600" dirty="0">
                          <a:latin typeface="Arial"/>
                          <a:cs typeface="Arial"/>
                        </a:rPr>
                        <a:t> 150 mg BD</a:t>
                      </a:r>
                    </a:p>
                  </a:txBody>
                  <a:tcPr marL="91438" marR="91438" marT="45714" marB="45714"/>
                </a:tc>
                <a:tc>
                  <a:txBody>
                    <a:bodyPr/>
                    <a:lstStyle/>
                    <a:p>
                      <a:r>
                        <a:rPr lang="en-US" sz="2600" dirty="0">
                          <a:latin typeface="Arial"/>
                          <a:cs typeface="Arial"/>
                        </a:rPr>
                        <a:t>6076</a:t>
                      </a:r>
                    </a:p>
                  </a:txBody>
                  <a:tcPr marL="91438" marR="91438" marT="45714" marB="45714"/>
                </a:tc>
                <a:tc>
                  <a:txBody>
                    <a:bodyPr/>
                    <a:lstStyle/>
                    <a:p>
                      <a:r>
                        <a:rPr lang="en-US" sz="2600" dirty="0">
                          <a:latin typeface="Arial"/>
                          <a:cs typeface="Arial"/>
                        </a:rPr>
                        <a:t>409 (3.4)</a:t>
                      </a:r>
                    </a:p>
                  </a:txBody>
                  <a:tcPr marL="91438" marR="91438" marT="45714" marB="45714">
                    <a:solidFill>
                      <a:srgbClr val="9ED3D7"/>
                    </a:solidFill>
                  </a:tcPr>
                </a:tc>
                <a:tc>
                  <a:txBody>
                    <a:bodyPr/>
                    <a:lstStyle/>
                    <a:p>
                      <a:r>
                        <a:rPr lang="en-US" sz="2600" dirty="0">
                          <a:latin typeface="Arial"/>
                          <a:cs typeface="Arial"/>
                        </a:rPr>
                        <a:t>38 (0.32)</a:t>
                      </a:r>
                    </a:p>
                  </a:txBody>
                  <a:tcPr marL="91438" marR="91438" marT="45714" marB="45714"/>
                </a:tc>
                <a:tc>
                  <a:txBody>
                    <a:bodyPr/>
                    <a:lstStyle/>
                    <a:p>
                      <a:r>
                        <a:rPr lang="en-US" sz="2600" dirty="0">
                          <a:latin typeface="Arial"/>
                          <a:cs typeface="Arial"/>
                        </a:rPr>
                        <a:t>188 (1.6)</a:t>
                      </a:r>
                    </a:p>
                  </a:txBody>
                  <a:tcPr marL="91438" marR="91438" marT="45714" marB="45714"/>
                </a:tc>
                <a:tc>
                  <a:txBody>
                    <a:bodyPr/>
                    <a:lstStyle/>
                    <a:p>
                      <a:r>
                        <a:rPr lang="en-US" sz="2600" dirty="0">
                          <a:latin typeface="Arial"/>
                          <a:cs typeface="Arial"/>
                        </a:rPr>
                        <a:t>22%</a:t>
                      </a:r>
                    </a:p>
                  </a:txBody>
                  <a:tcPr marL="91438" marR="91438" marT="45714" marB="45714">
                    <a:solidFill>
                      <a:srgbClr val="9ED3D7"/>
                    </a:solidFill>
                  </a:tcPr>
                </a:tc>
              </a:tr>
              <a:tr h="1124608">
                <a:tc>
                  <a:txBody>
                    <a:bodyPr/>
                    <a:lstStyle/>
                    <a:p>
                      <a:r>
                        <a:rPr lang="en-US" sz="2600" dirty="0" err="1">
                          <a:latin typeface="Arial"/>
                          <a:cs typeface="Arial"/>
                        </a:rPr>
                        <a:t>Dabigatran</a:t>
                      </a:r>
                      <a:r>
                        <a:rPr lang="en-US" sz="2600" baseline="0" dirty="0">
                          <a:latin typeface="Arial"/>
                          <a:cs typeface="Arial"/>
                        </a:rPr>
                        <a:t> 110 mg BD</a:t>
                      </a:r>
                      <a:endParaRPr lang="en-US" sz="2600" dirty="0">
                        <a:latin typeface="Arial"/>
                        <a:cs typeface="Arial"/>
                      </a:endParaRPr>
                    </a:p>
                  </a:txBody>
                  <a:tcPr marL="91438" marR="91438" marT="45714" marB="45714"/>
                </a:tc>
                <a:tc>
                  <a:txBody>
                    <a:bodyPr/>
                    <a:lstStyle/>
                    <a:p>
                      <a:r>
                        <a:rPr lang="en-US" sz="2600" dirty="0">
                          <a:latin typeface="Arial"/>
                          <a:cs typeface="Arial"/>
                        </a:rPr>
                        <a:t>6015</a:t>
                      </a:r>
                    </a:p>
                  </a:txBody>
                  <a:tcPr marL="91438" marR="91438" marT="45714" marB="45714"/>
                </a:tc>
                <a:tc>
                  <a:txBody>
                    <a:bodyPr/>
                    <a:lstStyle/>
                    <a:p>
                      <a:r>
                        <a:rPr lang="en-US" sz="2600" dirty="0">
                          <a:latin typeface="Arial"/>
                          <a:cs typeface="Arial"/>
                        </a:rPr>
                        <a:t>347</a:t>
                      </a:r>
                      <a:r>
                        <a:rPr lang="en-US" sz="2600" baseline="0" dirty="0">
                          <a:latin typeface="Arial"/>
                          <a:cs typeface="Arial"/>
                        </a:rPr>
                        <a:t> (2.9)</a:t>
                      </a:r>
                      <a:endParaRPr lang="en-US" sz="2600" dirty="0">
                        <a:latin typeface="Arial"/>
                        <a:cs typeface="Arial"/>
                      </a:endParaRPr>
                    </a:p>
                  </a:txBody>
                  <a:tcPr marL="91438" marR="91438" marT="45714" marB="45714">
                    <a:solidFill>
                      <a:srgbClr val="9ED3D7"/>
                    </a:solidFill>
                  </a:tcPr>
                </a:tc>
                <a:tc>
                  <a:txBody>
                    <a:bodyPr/>
                    <a:lstStyle/>
                    <a:p>
                      <a:r>
                        <a:rPr lang="en-US" sz="2600" dirty="0">
                          <a:latin typeface="Arial"/>
                          <a:cs typeface="Arial"/>
                        </a:rPr>
                        <a:t>27 (0.23)</a:t>
                      </a:r>
                    </a:p>
                  </a:txBody>
                  <a:tcPr marL="91438" marR="91438" marT="45714" marB="45714"/>
                </a:tc>
                <a:tc>
                  <a:txBody>
                    <a:bodyPr/>
                    <a:lstStyle/>
                    <a:p>
                      <a:r>
                        <a:rPr lang="en-US" sz="2600" dirty="0">
                          <a:latin typeface="Arial"/>
                          <a:cs typeface="Arial"/>
                        </a:rPr>
                        <a:t>137 (1.2)</a:t>
                      </a:r>
                    </a:p>
                  </a:txBody>
                  <a:tcPr marL="91438" marR="91438" marT="45714" marB="45714"/>
                </a:tc>
                <a:tc>
                  <a:txBody>
                    <a:bodyPr/>
                    <a:lstStyle/>
                    <a:p>
                      <a:r>
                        <a:rPr lang="en-US" sz="2600" dirty="0">
                          <a:latin typeface="Arial"/>
                          <a:cs typeface="Arial"/>
                        </a:rPr>
                        <a:t>20%</a:t>
                      </a:r>
                    </a:p>
                  </a:txBody>
                  <a:tcPr marL="91438" marR="91438" marT="45714" marB="45714">
                    <a:solidFill>
                      <a:srgbClr val="9ED3D7"/>
                    </a:solidFill>
                  </a:tcPr>
                </a:tc>
              </a:tr>
              <a:tr h="1124608">
                <a:tc>
                  <a:txBody>
                    <a:bodyPr/>
                    <a:lstStyle/>
                    <a:p>
                      <a:r>
                        <a:rPr lang="en-US" sz="2600" dirty="0" err="1">
                          <a:latin typeface="Arial"/>
                          <a:cs typeface="Arial"/>
                        </a:rPr>
                        <a:t>Rivaroxaban</a:t>
                      </a:r>
                      <a:r>
                        <a:rPr lang="en-US" sz="2600" dirty="0">
                          <a:latin typeface="Arial"/>
                          <a:cs typeface="Arial"/>
                        </a:rPr>
                        <a:t> 20 mg OD</a:t>
                      </a:r>
                    </a:p>
                  </a:txBody>
                  <a:tcPr marL="91438" marR="91438" marT="45714" marB="45714"/>
                </a:tc>
                <a:tc>
                  <a:txBody>
                    <a:bodyPr/>
                    <a:lstStyle/>
                    <a:p>
                      <a:r>
                        <a:rPr lang="en-US" sz="2600" dirty="0">
                          <a:latin typeface="Arial"/>
                          <a:cs typeface="Arial"/>
                        </a:rPr>
                        <a:t>7111</a:t>
                      </a:r>
                    </a:p>
                  </a:txBody>
                  <a:tcPr marL="91438" marR="91438" marT="45714" marB="45714"/>
                </a:tc>
                <a:tc>
                  <a:txBody>
                    <a:bodyPr/>
                    <a:lstStyle/>
                    <a:p>
                      <a:r>
                        <a:rPr lang="en-US" sz="2600" dirty="0">
                          <a:latin typeface="Arial"/>
                          <a:cs typeface="Arial"/>
                        </a:rPr>
                        <a:t>395 (3.6)</a:t>
                      </a:r>
                    </a:p>
                  </a:txBody>
                  <a:tcPr marL="91438" marR="91438" marT="45714" marB="45714">
                    <a:solidFill>
                      <a:srgbClr val="9ED3D7"/>
                    </a:solidFill>
                  </a:tcPr>
                </a:tc>
                <a:tc>
                  <a:txBody>
                    <a:bodyPr/>
                    <a:lstStyle/>
                    <a:p>
                      <a:r>
                        <a:rPr lang="en-US" sz="2600" dirty="0">
                          <a:latin typeface="Arial"/>
                          <a:cs typeface="Arial"/>
                        </a:rPr>
                        <a:t>55 (0.5)</a:t>
                      </a:r>
                    </a:p>
                  </a:txBody>
                  <a:tcPr marL="91438" marR="91438" marT="45714" marB="45714"/>
                </a:tc>
                <a:tc>
                  <a:txBody>
                    <a:bodyPr/>
                    <a:lstStyle/>
                    <a:p>
                      <a:r>
                        <a:rPr lang="en-US" sz="2600" dirty="0">
                          <a:latin typeface="Arial"/>
                          <a:cs typeface="Arial"/>
                        </a:rPr>
                        <a:t>224 (3.1)</a:t>
                      </a:r>
                    </a:p>
                  </a:txBody>
                  <a:tcPr marL="91438" marR="91438" marT="45714" marB="45714"/>
                </a:tc>
                <a:tc>
                  <a:txBody>
                    <a:bodyPr/>
                    <a:lstStyle/>
                    <a:p>
                      <a:r>
                        <a:rPr lang="en-US" sz="2600" dirty="0">
                          <a:latin typeface="Arial"/>
                          <a:cs typeface="Arial"/>
                        </a:rPr>
                        <a:t>24%</a:t>
                      </a:r>
                    </a:p>
                  </a:txBody>
                  <a:tcPr marL="91438" marR="91438" marT="45714" marB="45714">
                    <a:solidFill>
                      <a:srgbClr val="9ED3D7"/>
                    </a:solidFill>
                  </a:tcPr>
                </a:tc>
              </a:tr>
              <a:tr h="1124608">
                <a:tc>
                  <a:txBody>
                    <a:bodyPr/>
                    <a:lstStyle/>
                    <a:p>
                      <a:r>
                        <a:rPr lang="en-US" sz="2600" dirty="0" err="1">
                          <a:latin typeface="Arial"/>
                          <a:cs typeface="Arial"/>
                        </a:rPr>
                        <a:t>Edoxaban</a:t>
                      </a:r>
                      <a:endParaRPr lang="en-US" sz="2600" dirty="0">
                        <a:latin typeface="Arial"/>
                        <a:cs typeface="Arial"/>
                      </a:endParaRPr>
                    </a:p>
                    <a:p>
                      <a:r>
                        <a:rPr lang="en-US" sz="2600" dirty="0">
                          <a:latin typeface="Arial"/>
                          <a:cs typeface="Arial"/>
                        </a:rPr>
                        <a:t>60</a:t>
                      </a:r>
                      <a:r>
                        <a:rPr lang="en-US" sz="2600" baseline="0" dirty="0">
                          <a:latin typeface="Arial"/>
                          <a:cs typeface="Arial"/>
                        </a:rPr>
                        <a:t> mg OD</a:t>
                      </a:r>
                      <a:endParaRPr lang="en-US" sz="2600" dirty="0">
                        <a:latin typeface="Arial"/>
                        <a:cs typeface="Arial"/>
                      </a:endParaRPr>
                    </a:p>
                  </a:txBody>
                  <a:tcPr marL="91438" marR="91438" marT="45714" marB="45714"/>
                </a:tc>
                <a:tc>
                  <a:txBody>
                    <a:bodyPr/>
                    <a:lstStyle/>
                    <a:p>
                      <a:r>
                        <a:rPr lang="en-US" sz="2600" dirty="0">
                          <a:latin typeface="Arial"/>
                          <a:cs typeface="Arial"/>
                        </a:rPr>
                        <a:t>7035</a:t>
                      </a:r>
                    </a:p>
                  </a:txBody>
                  <a:tcPr marL="91438" marR="91438" marT="45714" marB="45714"/>
                </a:tc>
                <a:tc>
                  <a:txBody>
                    <a:bodyPr/>
                    <a:lstStyle/>
                    <a:p>
                      <a:r>
                        <a:rPr lang="en-US" sz="2600" dirty="0">
                          <a:latin typeface="Arial"/>
                          <a:cs typeface="Arial"/>
                        </a:rPr>
                        <a:t>418 (2.8)</a:t>
                      </a:r>
                    </a:p>
                  </a:txBody>
                  <a:tcPr marL="91438" marR="91438" marT="45714" marB="45714">
                    <a:solidFill>
                      <a:srgbClr val="9ED3D7"/>
                    </a:solidFill>
                  </a:tcPr>
                </a:tc>
                <a:tc>
                  <a:txBody>
                    <a:bodyPr/>
                    <a:lstStyle/>
                    <a:p>
                      <a:r>
                        <a:rPr lang="en-US" sz="2600" dirty="0">
                          <a:latin typeface="Arial"/>
                          <a:cs typeface="Arial"/>
                        </a:rPr>
                        <a:t>61 (0.39)</a:t>
                      </a:r>
                    </a:p>
                  </a:txBody>
                  <a:tcPr marL="91438" marR="91438" marT="45714" marB="45714"/>
                </a:tc>
                <a:tc>
                  <a:txBody>
                    <a:bodyPr/>
                    <a:lstStyle/>
                    <a:p>
                      <a:r>
                        <a:rPr lang="en-US" sz="2600" dirty="0">
                          <a:latin typeface="Arial"/>
                          <a:cs typeface="Arial"/>
                        </a:rPr>
                        <a:t>232 (1.51)</a:t>
                      </a:r>
                    </a:p>
                  </a:txBody>
                  <a:tcPr marL="91438" marR="91438" marT="45714" marB="45714"/>
                </a:tc>
                <a:tc>
                  <a:txBody>
                    <a:bodyPr/>
                    <a:lstStyle/>
                    <a:p>
                      <a:r>
                        <a:rPr lang="en-US" sz="2600" dirty="0">
                          <a:latin typeface="Arial"/>
                          <a:cs typeface="Arial"/>
                        </a:rPr>
                        <a:t>?</a:t>
                      </a:r>
                    </a:p>
                  </a:txBody>
                  <a:tcPr marL="91438" marR="91438" marT="45714" marB="45714">
                    <a:solidFill>
                      <a:srgbClr val="9ED3D7"/>
                    </a:solidFill>
                  </a:tcPr>
                </a:tc>
              </a:tr>
              <a:tr h="1124608">
                <a:tc>
                  <a:txBody>
                    <a:bodyPr/>
                    <a:lstStyle/>
                    <a:p>
                      <a:r>
                        <a:rPr lang="en-US" sz="2600" err="1">
                          <a:latin typeface="Arial"/>
                          <a:cs typeface="Arial"/>
                        </a:rPr>
                        <a:t>Apixaban</a:t>
                      </a:r>
                      <a:r>
                        <a:rPr lang="en-US" sz="2600">
                          <a:latin typeface="Arial"/>
                          <a:cs typeface="Arial"/>
                        </a:rPr>
                        <a:t> </a:t>
                      </a:r>
                    </a:p>
                    <a:p>
                      <a:r>
                        <a:rPr lang="en-US" sz="2600">
                          <a:latin typeface="Arial"/>
                          <a:cs typeface="Arial"/>
                        </a:rPr>
                        <a:t>5 </a:t>
                      </a:r>
                      <a:r>
                        <a:rPr lang="en-US" sz="2600" dirty="0">
                          <a:latin typeface="Arial"/>
                          <a:cs typeface="Arial"/>
                        </a:rPr>
                        <a:t>mg</a:t>
                      </a:r>
                      <a:r>
                        <a:rPr lang="en-US" sz="2600" baseline="0" dirty="0">
                          <a:latin typeface="Arial"/>
                          <a:cs typeface="Arial"/>
                        </a:rPr>
                        <a:t> BD</a:t>
                      </a:r>
                      <a:endParaRPr lang="en-US" sz="2600" dirty="0">
                        <a:latin typeface="Arial"/>
                        <a:cs typeface="Arial"/>
                      </a:endParaRPr>
                    </a:p>
                  </a:txBody>
                  <a:tcPr marL="91438" marR="91438" marT="45714" marB="45714"/>
                </a:tc>
                <a:tc>
                  <a:txBody>
                    <a:bodyPr/>
                    <a:lstStyle/>
                    <a:p>
                      <a:r>
                        <a:rPr lang="en-US" sz="2600" dirty="0">
                          <a:latin typeface="Arial"/>
                          <a:cs typeface="Arial"/>
                        </a:rPr>
                        <a:t>9088</a:t>
                      </a:r>
                    </a:p>
                  </a:txBody>
                  <a:tcPr marL="91438" marR="91438" marT="45714" marB="45714"/>
                </a:tc>
                <a:tc>
                  <a:txBody>
                    <a:bodyPr/>
                    <a:lstStyle/>
                    <a:p>
                      <a:r>
                        <a:rPr lang="en-US" sz="2600" dirty="0">
                          <a:latin typeface="Arial"/>
                          <a:cs typeface="Arial"/>
                        </a:rPr>
                        <a:t>327 (2.1)</a:t>
                      </a:r>
                    </a:p>
                  </a:txBody>
                  <a:tcPr marL="91438" marR="91438" marT="45714" marB="45714">
                    <a:solidFill>
                      <a:srgbClr val="9ED3D7"/>
                    </a:solidFill>
                  </a:tcPr>
                </a:tc>
                <a:tc>
                  <a:txBody>
                    <a:bodyPr/>
                    <a:lstStyle/>
                    <a:p>
                      <a:r>
                        <a:rPr lang="en-US" sz="2600" dirty="0">
                          <a:latin typeface="Arial"/>
                          <a:cs typeface="Arial"/>
                        </a:rPr>
                        <a:t>52 (0.33)</a:t>
                      </a:r>
                    </a:p>
                  </a:txBody>
                  <a:tcPr marL="91438" marR="91438" marT="45714" marB="45714"/>
                </a:tc>
                <a:tc>
                  <a:txBody>
                    <a:bodyPr/>
                    <a:lstStyle/>
                    <a:p>
                      <a:r>
                        <a:rPr lang="en-US" sz="2600" dirty="0">
                          <a:latin typeface="Arial"/>
                          <a:cs typeface="Arial"/>
                        </a:rPr>
                        <a:t>105 (0.8)</a:t>
                      </a:r>
                    </a:p>
                  </a:txBody>
                  <a:tcPr marL="91438" marR="91438" marT="45714" marB="45714"/>
                </a:tc>
                <a:tc>
                  <a:txBody>
                    <a:bodyPr/>
                    <a:lstStyle/>
                    <a:p>
                      <a:r>
                        <a:rPr lang="en-US" sz="2600" dirty="0">
                          <a:latin typeface="Arial"/>
                          <a:cs typeface="Arial"/>
                        </a:rPr>
                        <a:t>16%</a:t>
                      </a:r>
                    </a:p>
                  </a:txBody>
                  <a:tcPr marL="91438" marR="91438" marT="45714" marB="45714">
                    <a:solidFill>
                      <a:srgbClr val="9ED3D7"/>
                    </a:solidFill>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63700"/>
            <a:ext cx="11328400" cy="642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94563" y="1924050"/>
            <a:ext cx="4711700" cy="60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7" name="Picture 2"/>
          <p:cNvPicPr>
            <a:picLocks noChangeAspect="1"/>
          </p:cNvPicPr>
          <p:nvPr/>
        </p:nvPicPr>
        <p:blipFill>
          <a:blip r:embed="rId3">
            <a:extLst>
              <a:ext uri="{28A0092B-C50C-407E-A947-70E740481C1C}">
                <a14:useLocalDpi xmlns:a14="http://schemas.microsoft.com/office/drawing/2010/main" val="0"/>
              </a:ext>
            </a:extLst>
          </a:blip>
          <a:srcRect l="2" t="27" r="25102" b="-27"/>
          <a:stretch>
            <a:fillRect/>
          </a:stretch>
        </p:blipFill>
        <p:spPr bwMode="auto">
          <a:xfrm>
            <a:off x="525463" y="1997075"/>
            <a:ext cx="5072062" cy="59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952500"/>
            <a:ext cx="10452100" cy="783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noChangeArrowheads="1"/>
          </p:cNvSpPr>
          <p:nvPr>
            <p:ph type="title"/>
          </p:nvPr>
        </p:nvSpPr>
        <p:spPr/>
        <p:txBody>
          <a:bodyPr/>
          <a:lstStyle/>
          <a:p>
            <a:endParaRPr lang="en-US" altLang="en-US" smtClean="0"/>
          </a:p>
        </p:txBody>
      </p:sp>
      <p:sp>
        <p:nvSpPr>
          <p:cNvPr id="115715" name="Rectangle 2"/>
          <p:cNvSpPr>
            <a:spLocks noGrp="1" noChangeArrowheads="1"/>
          </p:cNvSpPr>
          <p:nvPr>
            <p:ph idx="1"/>
          </p:nvPr>
        </p:nvSpPr>
        <p:spPr/>
        <p:txBody>
          <a:bodyPr/>
          <a:lstStyle/>
          <a:p>
            <a:pPr marL="922338">
              <a:spcBef>
                <a:spcPts val="2088"/>
              </a:spcBef>
            </a:pPr>
            <a:r>
              <a:rPr lang="en-US" altLang="en-US" sz="3800" smtClean="0">
                <a:latin typeface="Calibri" pitchFamily="34" charset="0"/>
              </a:rPr>
              <a:t>PROTECT-AF trial (707 patients):</a:t>
            </a:r>
          </a:p>
          <a:p>
            <a:pPr marL="1446213" lvl="1">
              <a:spcBef>
                <a:spcPts val="2088"/>
              </a:spcBef>
            </a:pPr>
            <a:r>
              <a:rPr lang="en-US" altLang="en-US" sz="3800" smtClean="0">
                <a:latin typeface="Calibri" pitchFamily="34" charset="0"/>
                <a:ea typeface="MS PGothic" pitchFamily="34" charset="-128"/>
              </a:rPr>
              <a:t>LAAO equal to Warfarin</a:t>
            </a:r>
          </a:p>
          <a:p>
            <a:pPr marL="1446213" lvl="1">
              <a:spcBef>
                <a:spcPts val="2088"/>
              </a:spcBef>
            </a:pPr>
            <a:r>
              <a:rPr lang="en-US" altLang="en-US" sz="3800" smtClean="0">
                <a:latin typeface="Calibri" pitchFamily="34" charset="0"/>
                <a:ea typeface="MS PGothic" pitchFamily="34" charset="-128"/>
              </a:rPr>
              <a:t>5% procedural complications</a:t>
            </a:r>
          </a:p>
          <a:p>
            <a:pPr marL="922338">
              <a:spcBef>
                <a:spcPts val="2088"/>
              </a:spcBef>
            </a:pPr>
            <a:r>
              <a:rPr lang="en-US" altLang="en-US" sz="3800" smtClean="0">
                <a:latin typeface="Calibri" pitchFamily="34" charset="0"/>
              </a:rPr>
              <a:t>Longer term follow up (Mean 2.3 years)*</a:t>
            </a:r>
          </a:p>
          <a:p>
            <a:pPr marL="1446213" lvl="1">
              <a:spcBef>
                <a:spcPts val="2088"/>
              </a:spcBef>
            </a:pPr>
            <a:r>
              <a:rPr lang="en-US" altLang="en-US" sz="3300" smtClean="0">
                <a:latin typeface="Calibri" pitchFamily="34" charset="0"/>
                <a:ea typeface="MS PGothic" pitchFamily="34" charset="-128"/>
              </a:rPr>
              <a:t>LAAO superior to Warfarin (3% vs 4.3%)</a:t>
            </a:r>
          </a:p>
          <a:p>
            <a:pPr marL="1446213" lvl="1">
              <a:spcBef>
                <a:spcPts val="2088"/>
              </a:spcBef>
            </a:pPr>
            <a:r>
              <a:rPr lang="en-US" altLang="en-US" sz="3300" smtClean="0">
                <a:latin typeface="Calibri" pitchFamily="34" charset="0"/>
                <a:ea typeface="MS PGothic" pitchFamily="34" charset="-128"/>
              </a:rPr>
              <a:t>LAAO better QOL than Warfarin</a:t>
            </a:r>
          </a:p>
          <a:p>
            <a:pPr marL="922338">
              <a:spcBef>
                <a:spcPts val="2088"/>
              </a:spcBef>
            </a:pPr>
            <a:r>
              <a:rPr lang="en-US" altLang="en-US" sz="3300" smtClean="0">
                <a:latin typeface="Calibri" pitchFamily="34" charset="0"/>
              </a:rPr>
              <a:t>Procedural complication rates now 2-3%**</a:t>
            </a:r>
          </a:p>
          <a:p>
            <a:pPr marL="1446213" lvl="1">
              <a:spcBef>
                <a:spcPts val="2088"/>
              </a:spcBef>
            </a:pPr>
            <a:r>
              <a:rPr lang="en-US" altLang="en-US" sz="3300" smtClean="0">
                <a:latin typeface="Calibri" pitchFamily="34" charset="0"/>
                <a:ea typeface="MS PGothic" pitchFamily="34" charset="-128"/>
              </a:rPr>
              <a:t>Procedural stroke 0%</a:t>
            </a:r>
          </a:p>
        </p:txBody>
      </p:sp>
      <p:cxnSp>
        <p:nvCxnSpPr>
          <p:cNvPr id="115716" name="Straight Connector 3"/>
          <p:cNvCxnSpPr>
            <a:cxnSpLocks noChangeShapeType="1"/>
          </p:cNvCxnSpPr>
          <p:nvPr/>
        </p:nvCxnSpPr>
        <p:spPr bwMode="auto">
          <a:xfrm>
            <a:off x="0" y="23606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
        <p:nvSpPr>
          <p:cNvPr id="115717" name="TextBox 4"/>
          <p:cNvSpPr txBox="1">
            <a:spLocks noChangeArrowheads="1"/>
          </p:cNvSpPr>
          <p:nvPr/>
        </p:nvSpPr>
        <p:spPr bwMode="auto">
          <a:xfrm>
            <a:off x="4292600" y="8839200"/>
            <a:ext cx="7924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6" tIns="45668" rIns="91346" bIns="45668">
            <a:spAutoFit/>
          </a:bodyPr>
          <a:lstStyle>
            <a:lvl1pPr>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1pPr>
            <a:lvl2pPr marL="742950" indent="-28575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2pPr>
            <a:lvl3pPr marL="11430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3pPr>
            <a:lvl4pPr marL="16002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4pPr>
            <a:lvl5pPr marL="2057400" indent="-228600">
              <a:spcBef>
                <a:spcPts val="3200"/>
              </a:spcBef>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5pPr>
            <a:lvl6pPr marL="25146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6pPr>
            <a:lvl7pPr marL="29718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7pPr>
            <a:lvl8pPr marL="34290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8pPr>
            <a:lvl9pPr marL="3886200" indent="-228600" eaLnBrk="0" fontAlgn="base" hangingPunct="0">
              <a:spcBef>
                <a:spcPts val="3200"/>
              </a:spcBef>
              <a:spcAft>
                <a:spcPct val="0"/>
              </a:spcAft>
              <a:buSzPct val="120000"/>
              <a:buFont typeface="American Typewriter" charset="0"/>
              <a:buChar char="•"/>
              <a:defRPr sz="4300">
                <a:solidFill>
                  <a:schemeClr val="tx1"/>
                </a:solidFill>
                <a:latin typeface="American Typewriter" charset="0"/>
                <a:ea typeface="ヒラギノ明朝 ProN W3" charset="-128"/>
                <a:sym typeface="American Typewriter" charset="0"/>
              </a:defRPr>
            </a:lvl9pPr>
          </a:lstStyle>
          <a:p>
            <a:pPr algn="ctr" eaLnBrk="1" hangingPunct="1">
              <a:spcBef>
                <a:spcPct val="0"/>
              </a:spcBef>
              <a:buSzTx/>
              <a:buFontTx/>
              <a:buChar char="•"/>
            </a:pPr>
            <a:r>
              <a:rPr lang="en-US" altLang="en-US" sz="2700">
                <a:solidFill>
                  <a:srgbClr val="FFFFFF"/>
                </a:solidFill>
              </a:rPr>
              <a:t>Circulation 2013; 127:720-9</a:t>
            </a:r>
          </a:p>
          <a:p>
            <a:pPr algn="ctr" eaLnBrk="1" hangingPunct="1">
              <a:spcBef>
                <a:spcPct val="0"/>
              </a:spcBef>
              <a:buSzTx/>
              <a:buFontTx/>
              <a:buNone/>
            </a:pPr>
            <a:r>
              <a:rPr lang="en-US" altLang="en-US" sz="2700">
                <a:solidFill>
                  <a:srgbClr val="FFFFFF"/>
                </a:solidFill>
              </a:rPr>
              <a:t>** Circulation 2011: 123:417-424 </a:t>
            </a:r>
          </a:p>
        </p:txBody>
      </p:sp>
      <p:sp>
        <p:nvSpPr>
          <p:cNvPr id="6" name="Title 1"/>
          <p:cNvSpPr txBox="1">
            <a:spLocks/>
          </p:cNvSpPr>
          <p:nvPr/>
        </p:nvSpPr>
        <p:spPr bwMode="auto">
          <a:xfrm>
            <a:off x="863600" y="38100"/>
            <a:ext cx="10845800" cy="2095500"/>
          </a:xfrm>
          <a:prstGeom prst="rect">
            <a:avLst/>
          </a:prstGeom>
          <a:noFill/>
          <a:ln w="12700">
            <a:noFill/>
            <a:miter lim="800000"/>
            <a:headEnd/>
            <a:tailEnd/>
          </a:ln>
        </p:spPr>
        <p:txBody>
          <a:bodyPr lIns="50744" tIns="50744" rIns="50744" bIns="50744" anchor="ctr"/>
          <a:lstStyle/>
          <a:p>
            <a:pPr algn="ctr">
              <a:defRPr/>
            </a:pPr>
            <a:r>
              <a:rPr lang="en-US" sz="5400" kern="0" dirty="0" err="1">
                <a:solidFill>
                  <a:srgbClr val="FFDA16"/>
                </a:solidFill>
                <a:latin typeface="Calibri"/>
                <a:ea typeface="+mj-ea"/>
                <a:cs typeface="Calibri"/>
              </a:rPr>
              <a:t>Percutaneous</a:t>
            </a:r>
            <a:r>
              <a:rPr lang="en-US" sz="5400" kern="0" dirty="0">
                <a:solidFill>
                  <a:srgbClr val="FFDA16"/>
                </a:solidFill>
                <a:latin typeface="Calibri"/>
                <a:ea typeface="+mj-ea"/>
                <a:cs typeface="Calibri"/>
              </a:rPr>
              <a:t> Left </a:t>
            </a:r>
            <a:r>
              <a:rPr lang="en-US" sz="5400" kern="0" dirty="0" err="1">
                <a:solidFill>
                  <a:srgbClr val="FFDA16"/>
                </a:solidFill>
                <a:latin typeface="Calibri"/>
                <a:ea typeface="+mj-ea"/>
                <a:cs typeface="Calibri"/>
              </a:rPr>
              <a:t>atrial</a:t>
            </a:r>
            <a:r>
              <a:rPr lang="en-US" sz="5400" kern="0" dirty="0">
                <a:solidFill>
                  <a:srgbClr val="FFDA16"/>
                </a:solidFill>
                <a:latin typeface="Calibri"/>
                <a:ea typeface="+mj-ea"/>
                <a:cs typeface="Calibri"/>
              </a:rPr>
              <a:t> appendage device occlusion</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1"/>
          <p:cNvPicPr>
            <a:picLocks noChangeAspect="1"/>
          </p:cNvPicPr>
          <p:nvPr/>
        </p:nvPicPr>
        <p:blipFill>
          <a:blip r:embed="rId2">
            <a:extLst>
              <a:ext uri="{28A0092B-C50C-407E-A947-70E740481C1C}">
                <a14:useLocalDpi xmlns:a14="http://schemas.microsoft.com/office/drawing/2010/main" val="0"/>
              </a:ext>
            </a:extLst>
          </a:blip>
          <a:srcRect l="-2" t="22139" r="48454" b="-18806"/>
          <a:stretch>
            <a:fillRect/>
          </a:stretch>
        </p:blipFill>
        <p:spPr bwMode="auto">
          <a:xfrm>
            <a:off x="9525" y="1781175"/>
            <a:ext cx="6702425" cy="942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Title 1"/>
          <p:cNvSpPr>
            <a:spLocks noGrp="1" noChangeArrowheads="1"/>
          </p:cNvSpPr>
          <p:nvPr>
            <p:ph type="title"/>
          </p:nvPr>
        </p:nvSpPr>
        <p:spPr>
          <a:xfrm>
            <a:off x="0" y="-277813"/>
            <a:ext cx="12353925" cy="1625601"/>
          </a:xfrm>
        </p:spPr>
        <p:txBody>
          <a:bodyPr/>
          <a:lstStyle/>
          <a:p>
            <a:r>
              <a:rPr lang="en-US" altLang="en-US" sz="6500" smtClean="0">
                <a:solidFill>
                  <a:srgbClr val="FFDA16"/>
                </a:solidFill>
                <a:latin typeface="Calibri" pitchFamily="34" charset="0"/>
              </a:rPr>
              <a:t>Commissioning through Evaluation</a:t>
            </a:r>
          </a:p>
        </p:txBody>
      </p:sp>
      <p:sp>
        <p:nvSpPr>
          <p:cNvPr id="116740" name="Text Placeholder 2"/>
          <p:cNvSpPr>
            <a:spLocks noGrp="1" noChangeArrowheads="1"/>
          </p:cNvSpPr>
          <p:nvPr>
            <p:ph type="body" idx="1"/>
          </p:nvPr>
        </p:nvSpPr>
        <p:spPr>
          <a:xfrm>
            <a:off x="650875" y="2182813"/>
            <a:ext cx="5745163" cy="909637"/>
          </a:xfrm>
        </p:spPr>
        <p:txBody>
          <a:bodyPr/>
          <a:lstStyle/>
          <a:p>
            <a:endParaRPr lang="en-US" altLang="en-US" smtClean="0"/>
          </a:p>
        </p:txBody>
      </p:sp>
      <p:sp>
        <p:nvSpPr>
          <p:cNvPr id="116741" name="Content Placeholder 3"/>
          <p:cNvSpPr>
            <a:spLocks noGrp="1" noChangeArrowheads="1"/>
          </p:cNvSpPr>
          <p:nvPr>
            <p:ph sz="half" idx="2"/>
          </p:nvPr>
        </p:nvSpPr>
        <p:spPr>
          <a:xfrm>
            <a:off x="650875" y="3092450"/>
            <a:ext cx="5745163" cy="5619750"/>
          </a:xfrm>
        </p:spPr>
        <p:txBody>
          <a:bodyPr/>
          <a:lstStyle/>
          <a:p>
            <a:pPr marL="0" indent="0"/>
            <a:endParaRPr lang="en-US" altLang="en-US" smtClean="0"/>
          </a:p>
        </p:txBody>
      </p:sp>
      <p:sp>
        <p:nvSpPr>
          <p:cNvPr id="116742" name="Text Placeholder 4"/>
          <p:cNvSpPr>
            <a:spLocks noGrp="1" noChangeArrowheads="1"/>
          </p:cNvSpPr>
          <p:nvPr>
            <p:ph type="body" sz="quarter" idx="3"/>
          </p:nvPr>
        </p:nvSpPr>
        <p:spPr>
          <a:xfrm>
            <a:off x="6605588" y="2182813"/>
            <a:ext cx="5748337" cy="909637"/>
          </a:xfrm>
        </p:spPr>
        <p:txBody>
          <a:bodyPr/>
          <a:lstStyle/>
          <a:p>
            <a:endParaRPr lang="en-US" altLang="en-US" smtClean="0"/>
          </a:p>
        </p:txBody>
      </p:sp>
      <p:sp>
        <p:nvSpPr>
          <p:cNvPr id="116743" name="Content Placeholder 5"/>
          <p:cNvSpPr>
            <a:spLocks noGrp="1" noChangeArrowheads="1"/>
          </p:cNvSpPr>
          <p:nvPr>
            <p:ph sz="quarter" idx="4"/>
          </p:nvPr>
        </p:nvSpPr>
        <p:spPr>
          <a:xfrm>
            <a:off x="6799263" y="1849438"/>
            <a:ext cx="6399212" cy="5619750"/>
          </a:xfrm>
        </p:spPr>
        <p:txBody>
          <a:bodyPr/>
          <a:lstStyle/>
          <a:p>
            <a:pPr marL="334963" indent="-334963" algn="l">
              <a:lnSpc>
                <a:spcPct val="200000"/>
              </a:lnSpc>
              <a:buFontTx/>
              <a:buChar char="•"/>
            </a:pPr>
            <a:r>
              <a:rPr lang="en-US" altLang="en-US" sz="2700" smtClean="0">
                <a:solidFill>
                  <a:schemeClr val="tx1"/>
                </a:solidFill>
                <a:latin typeface="Calibri" pitchFamily="34" charset="0"/>
              </a:rPr>
              <a:t>NHS England for 3 procedures</a:t>
            </a:r>
          </a:p>
          <a:p>
            <a:pPr marL="733425" lvl="1" indent="-334963" algn="l">
              <a:lnSpc>
                <a:spcPct val="200000"/>
              </a:lnSpc>
              <a:buFont typeface="Arial" pitchFamily="34" charset="0"/>
              <a:buChar char="•"/>
            </a:pPr>
            <a:r>
              <a:rPr lang="en-US" altLang="en-US" sz="2400" smtClean="0">
                <a:solidFill>
                  <a:schemeClr val="tx1"/>
                </a:solidFill>
                <a:latin typeface="Calibri" pitchFamily="34" charset="0"/>
                <a:ea typeface="MS PGothic" pitchFamily="34" charset="-128"/>
              </a:rPr>
              <a:t>LAAO</a:t>
            </a:r>
          </a:p>
          <a:p>
            <a:pPr marL="733425" lvl="1" indent="-334963" algn="l">
              <a:lnSpc>
                <a:spcPct val="200000"/>
              </a:lnSpc>
              <a:buFont typeface="Arial" pitchFamily="34" charset="0"/>
              <a:buChar char="•"/>
            </a:pPr>
            <a:r>
              <a:rPr lang="en-US" altLang="en-US" sz="2400" smtClean="0">
                <a:solidFill>
                  <a:schemeClr val="tx1"/>
                </a:solidFill>
                <a:latin typeface="Calibri" pitchFamily="34" charset="0"/>
                <a:ea typeface="MS PGothic" pitchFamily="34" charset="-128"/>
              </a:rPr>
              <a:t>ASD/PFO devices</a:t>
            </a:r>
          </a:p>
          <a:p>
            <a:pPr marL="733425" lvl="1" indent="-334963" algn="l">
              <a:lnSpc>
                <a:spcPct val="200000"/>
              </a:lnSpc>
              <a:buFont typeface="Arial" pitchFamily="34" charset="0"/>
              <a:buChar char="•"/>
            </a:pPr>
            <a:r>
              <a:rPr lang="en-US" altLang="en-US" sz="2400" smtClean="0">
                <a:solidFill>
                  <a:schemeClr val="tx1"/>
                </a:solidFill>
                <a:latin typeface="Calibri" pitchFamily="34" charset="0"/>
                <a:ea typeface="MS PGothic" pitchFamily="34" charset="-128"/>
              </a:rPr>
              <a:t>Mitraclip</a:t>
            </a:r>
          </a:p>
          <a:p>
            <a:pPr marL="334963" indent="-334963" algn="l">
              <a:lnSpc>
                <a:spcPct val="200000"/>
              </a:lnSpc>
              <a:buFontTx/>
              <a:buChar char="•"/>
            </a:pPr>
            <a:r>
              <a:rPr lang="en-US" altLang="en-US" sz="2700" smtClean="0">
                <a:solidFill>
                  <a:schemeClr val="tx1"/>
                </a:solidFill>
                <a:latin typeface="Calibri" pitchFamily="34" charset="0"/>
              </a:rPr>
              <a:t>24 centres with expression of interest</a:t>
            </a:r>
          </a:p>
          <a:p>
            <a:pPr marL="334963" indent="-334963" algn="l">
              <a:lnSpc>
                <a:spcPct val="200000"/>
              </a:lnSpc>
              <a:buFontTx/>
              <a:buChar char="•"/>
            </a:pPr>
            <a:r>
              <a:rPr lang="en-US" altLang="en-US" sz="2700" smtClean="0">
                <a:solidFill>
                  <a:schemeClr val="tx1"/>
                </a:solidFill>
                <a:latin typeface="Calibri" pitchFamily="34" charset="0"/>
              </a:rPr>
              <a:t>10 sites selected</a:t>
            </a:r>
          </a:p>
          <a:p>
            <a:pPr marL="733425" lvl="1" indent="-334963" algn="l">
              <a:lnSpc>
                <a:spcPct val="200000"/>
              </a:lnSpc>
              <a:buFont typeface="Arial" pitchFamily="34" charset="0"/>
              <a:buChar char="•"/>
            </a:pPr>
            <a:r>
              <a:rPr lang="en-US" altLang="en-US" sz="2700" smtClean="0">
                <a:solidFill>
                  <a:schemeClr val="tx1"/>
                </a:solidFill>
                <a:latin typeface="Calibri" pitchFamily="34" charset="0"/>
                <a:ea typeface="MS PGothic" pitchFamily="34" charset="-128"/>
              </a:rPr>
              <a:t>30 procedures/ year for 3 years</a:t>
            </a:r>
          </a:p>
          <a:p>
            <a:pPr marL="733425" lvl="1" indent="-334963" algn="l">
              <a:lnSpc>
                <a:spcPct val="200000"/>
              </a:lnSpc>
              <a:buFont typeface="Arial" pitchFamily="34" charset="0"/>
              <a:buChar char="•"/>
            </a:pPr>
            <a:r>
              <a:rPr lang="en-US" altLang="en-US" sz="2700" smtClean="0">
                <a:solidFill>
                  <a:schemeClr val="tx1"/>
                </a:solidFill>
                <a:latin typeface="Calibri" pitchFamily="34" charset="0"/>
              </a:rPr>
              <a:t>Need for MDT and national audit </a:t>
            </a:r>
          </a:p>
        </p:txBody>
      </p:sp>
      <p:cxnSp>
        <p:nvCxnSpPr>
          <p:cNvPr id="116744" name="Straight Connector 3"/>
          <p:cNvCxnSpPr>
            <a:cxnSpLocks noChangeShapeType="1"/>
          </p:cNvCxnSpPr>
          <p:nvPr/>
        </p:nvCxnSpPr>
        <p:spPr bwMode="auto">
          <a:xfrm>
            <a:off x="0" y="16367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endParaRPr lang="en-GB" altLang="en-US" smtClean="0"/>
          </a:p>
        </p:txBody>
      </p:sp>
      <p:sp>
        <p:nvSpPr>
          <p:cNvPr id="90115" name="Content Placeholder 2"/>
          <p:cNvSpPr>
            <a:spLocks noGrp="1"/>
          </p:cNvSpPr>
          <p:nvPr>
            <p:ph idx="1"/>
          </p:nvPr>
        </p:nvSpPr>
        <p:spPr/>
        <p:txBody>
          <a:bodyPr/>
          <a:lstStyle/>
          <a:p>
            <a:endParaRPr lang="en-GB" altLang="en-US" smtClean="0"/>
          </a:p>
        </p:txBody>
      </p:sp>
      <p:sp>
        <p:nvSpPr>
          <p:cNvPr id="90116" name="Content Placeholder 3"/>
          <p:cNvSpPr>
            <a:spLocks noGrp="1"/>
          </p:cNvSpPr>
          <p:nvPr>
            <p:ph sz="quarter" idx="10"/>
          </p:nvPr>
        </p:nvSpPr>
        <p:spPr>
          <a:xfrm>
            <a:off x="512763" y="9164638"/>
            <a:ext cx="12006262" cy="354012"/>
          </a:xfrm>
        </p:spPr>
        <p:txBody>
          <a:bodyPr/>
          <a:lstStyle/>
          <a:p>
            <a:endParaRPr lang="en-GB" altLang="en-US" smtClean="0"/>
          </a:p>
        </p:txBody>
      </p:sp>
      <p:sp>
        <p:nvSpPr>
          <p:cNvPr id="5" name="Rectangle 4"/>
          <p:cNvSpPr/>
          <p:nvPr/>
        </p:nvSpPr>
        <p:spPr>
          <a:xfrm>
            <a:off x="1025525" y="582613"/>
            <a:ext cx="10494963" cy="9664700"/>
          </a:xfrm>
          <a:prstGeom prst="rect">
            <a:avLst/>
          </a:prstGeom>
        </p:spPr>
        <p:txBody>
          <a:bodyPr lIns="130039" tIns="65020" rIns="130039" bIns="65020">
            <a:spAutoFit/>
          </a:bodyPr>
          <a:lstStyle/>
          <a:p>
            <a:pPr marL="487647" indent="-487647" algn="just" defTabSz="650197">
              <a:lnSpc>
                <a:spcPct val="150000"/>
              </a:lnSpc>
              <a:spcBef>
                <a:spcPts val="853"/>
              </a:spcBef>
              <a:spcAft>
                <a:spcPts val="853"/>
              </a:spcAft>
              <a:buFont typeface="Symbol" panose="05050102010706020507" pitchFamily="18" charset="2"/>
              <a:buChar char=""/>
              <a:defRPr/>
            </a:pPr>
            <a:r>
              <a:rPr lang="en-US" sz="2600" dirty="0">
                <a:solidFill>
                  <a:prstClr val="black"/>
                </a:solidFill>
                <a:latin typeface="Calibri" pitchFamily="34" charset="0"/>
                <a:ea typeface="Calibri" panose="020F0502020204030204" pitchFamily="34" charset="0"/>
                <a:cs typeface="Times New Roman" panose="02020603050405020304" pitchFamily="18" charset="0"/>
              </a:rPr>
              <a:t>In the absence of head-to-head trials, it is not appropriate to be definitive on which DOAC is the best, given the heterogeneity of the different trials.</a:t>
            </a:r>
            <a:endParaRPr lang="en-GB" sz="2300" dirty="0">
              <a:solidFill>
                <a:prstClr val="black"/>
              </a:solidFill>
              <a:latin typeface="Calibri" pitchFamily="34" charset="0"/>
              <a:ea typeface="Calibri" panose="020F0502020204030204" pitchFamily="34" charset="0"/>
              <a:cs typeface="Times New Roman" panose="02020603050405020304" pitchFamily="18" charset="0"/>
            </a:endParaRPr>
          </a:p>
          <a:p>
            <a:pPr marL="487647" indent="-487647" algn="just" defTabSz="650197">
              <a:lnSpc>
                <a:spcPct val="150000"/>
              </a:lnSpc>
              <a:spcBef>
                <a:spcPts val="853"/>
              </a:spcBef>
              <a:spcAft>
                <a:spcPts val="853"/>
              </a:spcAft>
              <a:buFont typeface="Symbol" panose="05050102010706020507" pitchFamily="18" charset="2"/>
              <a:buChar char=""/>
              <a:defRPr/>
            </a:pPr>
            <a:r>
              <a:rPr lang="en-GB" sz="2600" dirty="0">
                <a:solidFill>
                  <a:prstClr val="black"/>
                </a:solidFill>
                <a:latin typeface="Calibri" pitchFamily="34" charset="0"/>
                <a:ea typeface="Calibri" panose="020F0502020204030204" pitchFamily="34" charset="0"/>
                <a:cs typeface="Times New Roman" panose="02020603050405020304" pitchFamily="18" charset="0"/>
              </a:rPr>
              <a:t>NICE concluded that all newer oral anticoagulants appear to have comparable efficacy for the composite primary and bleeding outcomes. </a:t>
            </a:r>
            <a:r>
              <a:rPr lang="en-GB" sz="2600" baseline="30000" dirty="0">
                <a:solidFill>
                  <a:prstClr val="black"/>
                </a:solidFill>
                <a:latin typeface="Calibri" pitchFamily="34" charset="0"/>
                <a:ea typeface="Calibri" panose="020F0502020204030204" pitchFamily="34" charset="0"/>
                <a:cs typeface="Times New Roman" panose="02020603050405020304" pitchFamily="18" charset="0"/>
              </a:rPr>
              <a:t>1</a:t>
            </a:r>
            <a:r>
              <a:rPr lang="en-GB" sz="2600" dirty="0">
                <a:solidFill>
                  <a:prstClr val="black"/>
                </a:solidFill>
                <a:latin typeface="Calibri" pitchFamily="34" charset="0"/>
                <a:ea typeface="Calibri" panose="020F0502020204030204" pitchFamily="34" charset="0"/>
                <a:cs typeface="Times New Roman" panose="02020603050405020304" pitchFamily="18" charset="0"/>
              </a:rPr>
              <a:t>.</a:t>
            </a:r>
            <a:endParaRPr lang="en-GB" sz="2600" dirty="0">
              <a:solidFill>
                <a:prstClr val="black"/>
              </a:solidFill>
              <a:latin typeface="Times New Roman" panose="02020603050405020304" pitchFamily="18" charset="0"/>
              <a:ea typeface="Calibri" panose="020F0502020204030204" pitchFamily="34" charset="0"/>
            </a:endParaRPr>
          </a:p>
          <a:p>
            <a:pPr marL="487647" indent="-487647" algn="just" defTabSz="650197">
              <a:lnSpc>
                <a:spcPct val="150000"/>
              </a:lnSpc>
              <a:spcBef>
                <a:spcPts val="853"/>
              </a:spcBef>
              <a:spcAft>
                <a:spcPts val="853"/>
              </a:spcAft>
              <a:buFont typeface="Symbol" panose="05050102010706020507" pitchFamily="18" charset="2"/>
              <a:buChar char=""/>
              <a:defRPr/>
            </a:pPr>
            <a:r>
              <a:rPr lang="en-US" sz="2600" dirty="0">
                <a:solidFill>
                  <a:prstClr val="black"/>
                </a:solidFill>
                <a:latin typeface="Calibri" pitchFamily="34" charset="0"/>
                <a:ea typeface="Calibri" panose="020F0502020204030204" pitchFamily="34" charset="0"/>
                <a:cs typeface="Times New Roman" panose="02020603050405020304" pitchFamily="18" charset="0"/>
              </a:rPr>
              <a:t>In the absence of a specific clinical reason to select a particular DOAC (e.g. patients with previous stroke may benefit more from dabigatran 150mg twice daily), the North West Coast Strategic Clinical Network recommends that the DOAC with the lowest acquisition cost as the first line DOAC for patients with AF. Currently this is </a:t>
            </a:r>
            <a:r>
              <a:rPr lang="en-US" sz="2600" dirty="0" err="1">
                <a:solidFill>
                  <a:prstClr val="black"/>
                </a:solidFill>
                <a:latin typeface="Calibri" pitchFamily="34" charset="0"/>
                <a:ea typeface="Calibri" panose="020F0502020204030204" pitchFamily="34" charset="0"/>
                <a:cs typeface="Times New Roman" panose="02020603050405020304" pitchFamily="18" charset="0"/>
              </a:rPr>
              <a:t>edoxaban</a:t>
            </a:r>
            <a:r>
              <a:rPr lang="en-US" sz="2600" dirty="0">
                <a:solidFill>
                  <a:prstClr val="black"/>
                </a:solidFill>
                <a:latin typeface="Calibri" pitchFamily="34" charset="0"/>
                <a:ea typeface="Calibri" panose="020F0502020204030204" pitchFamily="34" charset="0"/>
                <a:cs typeface="Times New Roman" panose="02020603050405020304" pitchFamily="18" charset="0"/>
              </a:rPr>
              <a:t> which is also available through a rebate scheme resulting in a further significant price reduction compared to the most expensive DOAC.</a:t>
            </a:r>
            <a:endParaRPr lang="en-GB" sz="2600" dirty="0">
              <a:solidFill>
                <a:prstClr val="black"/>
              </a:solidFill>
              <a:latin typeface="Times New Roman" panose="02020603050405020304" pitchFamily="18" charset="0"/>
              <a:ea typeface="Calibri" panose="020F0502020204030204" pitchFamily="34" charset="0"/>
            </a:endParaRPr>
          </a:p>
          <a:p>
            <a:pPr marL="487647" indent="-487647" algn="just" defTabSz="650197">
              <a:spcAft>
                <a:spcPts val="0"/>
              </a:spcAft>
              <a:buFont typeface="Symbol" panose="05050102010706020507" pitchFamily="18" charset="2"/>
              <a:buChar char=""/>
              <a:defRPr/>
            </a:pPr>
            <a:r>
              <a:rPr lang="en-GB" sz="2600" dirty="0">
                <a:solidFill>
                  <a:prstClr val="black"/>
                </a:solidFill>
                <a:latin typeface="Calibri" pitchFamily="34" charset="0"/>
                <a:ea typeface="Calibri" panose="020F0502020204030204" pitchFamily="34" charset="0"/>
                <a:cs typeface="Times New Roman" panose="02020603050405020304" pitchFamily="18" charset="0"/>
              </a:rPr>
              <a:t>This statement has been approved by Dr Joe Mills, the Cardiac Network Clinical Lead and the NWSCN Cardiology and Stroke Pharmacist Forum.</a:t>
            </a:r>
            <a:endParaRPr lang="en-GB" sz="2300" dirty="0">
              <a:solidFill>
                <a:prstClr val="black"/>
              </a:solidFill>
              <a:latin typeface="Calibri" pitchFamily="34" charset="0"/>
              <a:ea typeface="Calibri" panose="020F0502020204030204" pitchFamily="34" charset="0"/>
              <a:cs typeface="Times New Roman" panose="02020603050405020304" pitchFamily="18" charset="0"/>
            </a:endParaRPr>
          </a:p>
          <a:p>
            <a:pPr defTabSz="650197">
              <a:spcAft>
                <a:spcPts val="0"/>
              </a:spcAft>
              <a:defRPr/>
            </a:pPr>
            <a:r>
              <a:rPr lang="en-GB" sz="2300" dirty="0">
                <a:solidFill>
                  <a:prstClr val="black"/>
                </a:solidFill>
                <a:latin typeface="Calibri" pitchFamily="34" charset="0"/>
                <a:ea typeface="Calibri" panose="020F0502020204030204" pitchFamily="34"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Rectangle 4"/>
          <p:cNvSpPr>
            <a:spLocks noGrp="1" noChangeArrowheads="1"/>
          </p:cNvSpPr>
          <p:nvPr>
            <p:ph type="title"/>
          </p:nvPr>
        </p:nvSpPr>
        <p:spPr/>
        <p:txBody>
          <a:bodyPr/>
          <a:lstStyle/>
          <a:p>
            <a:r>
              <a:rPr lang="en-US" altLang="en-US" sz="5400" smtClean="0">
                <a:solidFill>
                  <a:srgbClr val="FFDA16"/>
                </a:solidFill>
                <a:latin typeface="Calibri" pitchFamily="34" charset="0"/>
              </a:rPr>
              <a:t>Service Specification Document</a:t>
            </a:r>
            <a:br>
              <a:rPr lang="en-US" altLang="en-US" sz="5400" smtClean="0">
                <a:solidFill>
                  <a:srgbClr val="FFDA16"/>
                </a:solidFill>
                <a:latin typeface="Calibri" pitchFamily="34" charset="0"/>
              </a:rPr>
            </a:br>
            <a:r>
              <a:rPr lang="en-US" altLang="en-US" sz="5400" smtClean="0">
                <a:solidFill>
                  <a:srgbClr val="FFDA16"/>
                </a:solidFill>
                <a:latin typeface="Calibri" pitchFamily="34" charset="0"/>
              </a:rPr>
              <a:t>Patient selection</a:t>
            </a:r>
          </a:p>
        </p:txBody>
      </p:sp>
      <p:sp>
        <p:nvSpPr>
          <p:cNvPr id="759813" name="Rectangle 5"/>
          <p:cNvSpPr>
            <a:spLocks noGrp="1" noChangeArrowheads="1"/>
          </p:cNvSpPr>
          <p:nvPr>
            <p:ph idx="1"/>
          </p:nvPr>
        </p:nvSpPr>
        <p:spPr/>
        <p:txBody>
          <a:bodyPr lIns="91381" tIns="45690" rIns="91381" bIns="45690" anchor="t"/>
          <a:lstStyle/>
          <a:p>
            <a:r>
              <a:rPr lang="en-US" altLang="en-US" sz="3600" smtClean="0">
                <a:latin typeface="Calibri" pitchFamily="34" charset="0"/>
              </a:rPr>
              <a:t>Patients with AF and </a:t>
            </a:r>
          </a:p>
          <a:p>
            <a:pPr lvl="1"/>
            <a:r>
              <a:rPr lang="en-US" altLang="en-US" sz="3600" smtClean="0">
                <a:latin typeface="Calibri" pitchFamily="34" charset="0"/>
                <a:ea typeface="MS PGothic" pitchFamily="34" charset="-128"/>
              </a:rPr>
              <a:t>a high stroke risk (CHADSVASc score of 2 or more)</a:t>
            </a:r>
          </a:p>
          <a:p>
            <a:pPr lvl="1"/>
            <a:r>
              <a:rPr lang="en-US" altLang="en-US" sz="3600" smtClean="0">
                <a:latin typeface="Calibri" pitchFamily="34" charset="0"/>
                <a:ea typeface="MS PGothic" pitchFamily="34" charset="-128"/>
              </a:rPr>
              <a:t>Contraindication to oral anticoagulation (previous bleed or high bleeding risk)</a:t>
            </a:r>
          </a:p>
          <a:p>
            <a:r>
              <a:rPr lang="en-US" altLang="en-US" sz="3600" smtClean="0">
                <a:latin typeface="Calibri" pitchFamily="34" charset="0"/>
              </a:rPr>
              <a:t>Previous Stroke in spite of adequate OAC</a:t>
            </a:r>
          </a:p>
          <a:p>
            <a:r>
              <a:rPr lang="en-US" altLang="en-US" sz="3600" smtClean="0">
                <a:latin typeface="Calibri" pitchFamily="34" charset="0"/>
              </a:rPr>
              <a:t>Referrals from secondary care to a MD Team</a:t>
            </a:r>
          </a:p>
          <a:p>
            <a:r>
              <a:rPr lang="en-US" altLang="en-US" sz="3600" smtClean="0">
                <a:latin typeface="Calibri" pitchFamily="34" charset="0"/>
              </a:rPr>
              <a:t>Not offered as a lifestyle choice</a:t>
            </a:r>
          </a:p>
        </p:txBody>
      </p:sp>
      <p:cxnSp>
        <p:nvCxnSpPr>
          <p:cNvPr id="117764" name="Straight Connector 3"/>
          <p:cNvCxnSpPr>
            <a:cxnSpLocks noChangeShapeType="1"/>
          </p:cNvCxnSpPr>
          <p:nvPr/>
        </p:nvCxnSpPr>
        <p:spPr bwMode="auto">
          <a:xfrm>
            <a:off x="0" y="213836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98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98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5981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981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981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598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981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ctrTitle"/>
          </p:nvPr>
        </p:nvSpPr>
        <p:spPr>
          <a:xfrm>
            <a:off x="869950" y="3802063"/>
            <a:ext cx="11056938" cy="1228725"/>
          </a:xfrm>
        </p:spPr>
        <p:txBody>
          <a:bodyPr/>
          <a:lstStyle/>
          <a:p>
            <a:pPr defTabSz="974725" eaLnBrk="1" hangingPunct="1"/>
            <a:r>
              <a:rPr lang="en-GB" altLang="en-US" sz="4700" smtClean="0"/>
              <a:t>Atrial Fibrillation  Commissioning toolkit </a:t>
            </a:r>
          </a:p>
        </p:txBody>
      </p:sp>
      <p:sp>
        <p:nvSpPr>
          <p:cNvPr id="3" name="Subtitle 2"/>
          <p:cNvSpPr>
            <a:spLocks noGrp="1"/>
          </p:cNvSpPr>
          <p:nvPr>
            <p:ph type="subTitle" idx="1"/>
          </p:nvPr>
        </p:nvSpPr>
        <p:spPr>
          <a:xfrm>
            <a:off x="1951038" y="5527675"/>
            <a:ext cx="9102725" cy="2492375"/>
          </a:xfrm>
        </p:spPr>
        <p:txBody>
          <a:bodyPr rtlCol="0">
            <a:normAutofit fontScale="92500" lnSpcReduction="20000"/>
          </a:bodyPr>
          <a:lstStyle/>
          <a:p>
            <a:pPr defTabSz="975291" eaLnBrk="1" fontAlgn="auto" hangingPunct="1">
              <a:spcAft>
                <a:spcPts val="0"/>
              </a:spcAft>
              <a:defRPr/>
            </a:pPr>
            <a:r>
              <a:rPr lang="en-GB" b="1" dirty="0">
                <a:solidFill>
                  <a:srgbClr val="FF0000"/>
                </a:solidFill>
              </a:rPr>
              <a:t>Recommendation 1</a:t>
            </a:r>
          </a:p>
          <a:p>
            <a:pPr defTabSz="975291" eaLnBrk="1" fontAlgn="auto" hangingPunct="1">
              <a:spcAft>
                <a:spcPts val="0"/>
              </a:spcAft>
              <a:defRPr/>
            </a:pPr>
            <a:r>
              <a:rPr lang="en-GB" dirty="0">
                <a:solidFill>
                  <a:schemeClr val="tx1"/>
                </a:solidFill>
              </a:rPr>
              <a:t>Easily accessible lifestyle support services</a:t>
            </a:r>
          </a:p>
          <a:p>
            <a:pPr defTabSz="975291" eaLnBrk="1" fontAlgn="auto" hangingPunct="1">
              <a:spcAft>
                <a:spcPts val="0"/>
              </a:spcAft>
              <a:defRPr/>
            </a:pPr>
            <a:r>
              <a:rPr lang="en-GB" dirty="0">
                <a:solidFill>
                  <a:schemeClr val="tx1"/>
                </a:solidFill>
              </a:rPr>
              <a:t>should be commissioned to enable</a:t>
            </a:r>
          </a:p>
          <a:p>
            <a:pPr defTabSz="975291" eaLnBrk="1" fontAlgn="auto" hangingPunct="1">
              <a:spcAft>
                <a:spcPts val="0"/>
              </a:spcAft>
              <a:defRPr/>
            </a:pPr>
            <a:r>
              <a:rPr lang="en-GB" dirty="0">
                <a:solidFill>
                  <a:schemeClr val="tx1"/>
                </a:solidFill>
              </a:rPr>
              <a:t>patients with AF to reduce their risk of</a:t>
            </a:r>
          </a:p>
          <a:p>
            <a:pPr defTabSz="975291" eaLnBrk="1" fontAlgn="auto" hangingPunct="1">
              <a:spcAft>
                <a:spcPts val="0"/>
              </a:spcAft>
              <a:defRPr/>
            </a:pPr>
            <a:r>
              <a:rPr lang="en-GB" dirty="0">
                <a:solidFill>
                  <a:schemeClr val="tx1"/>
                </a:solidFill>
              </a:rPr>
              <a:t>stroke</a:t>
            </a:r>
          </a:p>
          <a:p>
            <a:pPr defTabSz="975291" eaLnBrk="1" fontAlgn="auto" hangingPunct="1">
              <a:spcAft>
                <a:spcPts val="0"/>
              </a:spcAft>
              <a:defRPr/>
            </a:pPr>
            <a:endParaRPr lang="en-GB" dirty="0"/>
          </a:p>
        </p:txBody>
      </p:sp>
      <p:pic>
        <p:nvPicPr>
          <p:cNvPr id="1187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75" y="1911350"/>
            <a:ext cx="265430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87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950" y="2020888"/>
            <a:ext cx="3035300" cy="1290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879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250" y="1933575"/>
            <a:ext cx="2709863" cy="141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879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0275" y="2009775"/>
            <a:ext cx="4060825" cy="1036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925" y="-7938"/>
            <a:ext cx="11979275" cy="9761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1"/>
          <p:cNvSpPr>
            <a:spLocks noGrp="1" noChangeArrowheads="1"/>
          </p:cNvSpPr>
          <p:nvPr>
            <p:ph type="title"/>
          </p:nvPr>
        </p:nvSpPr>
        <p:spPr/>
        <p:txBody>
          <a:bodyPr/>
          <a:lstStyle/>
          <a:p>
            <a:r>
              <a:rPr lang="en-US" altLang="en-US" sz="6000" b="1" smtClean="0">
                <a:solidFill>
                  <a:srgbClr val="FFDA16"/>
                </a:solidFill>
                <a:latin typeface="Calibri" pitchFamily="34" charset="0"/>
              </a:rPr>
              <a:t>Conclusions</a:t>
            </a:r>
          </a:p>
        </p:txBody>
      </p:sp>
      <p:sp>
        <p:nvSpPr>
          <p:cNvPr id="120835" name="Rectangle 2"/>
          <p:cNvSpPr>
            <a:spLocks noGrp="1" noChangeArrowheads="1"/>
          </p:cNvSpPr>
          <p:nvPr>
            <p:ph type="body" idx="1"/>
          </p:nvPr>
        </p:nvSpPr>
        <p:spPr>
          <a:xfrm>
            <a:off x="0" y="3508375"/>
            <a:ext cx="12776200" cy="4465638"/>
          </a:xfrm>
        </p:spPr>
        <p:txBody>
          <a:bodyPr/>
          <a:lstStyle/>
          <a:p>
            <a:pPr marL="928688"/>
            <a:r>
              <a:rPr lang="en-GB" altLang="en-US" sz="3600" smtClean="0">
                <a:latin typeface="Calibri" pitchFamily="34" charset="0"/>
              </a:rPr>
              <a:t>AF/PAF adversely affect functional status, QoL, cardiac parameters and mortality</a:t>
            </a:r>
          </a:p>
          <a:p>
            <a:pPr marL="928688"/>
            <a:r>
              <a:rPr lang="en-GB" altLang="en-US" sz="3600" smtClean="0">
                <a:latin typeface="Calibri" pitchFamily="34" charset="0"/>
              </a:rPr>
              <a:t>DCCV should be considered for ALL patients with persistent AF and……symptoms or a reversible cause or recent onset</a:t>
            </a:r>
          </a:p>
          <a:p>
            <a:pPr marL="928688"/>
            <a:r>
              <a:rPr lang="en-GB" altLang="en-US" sz="3600" smtClean="0">
                <a:latin typeface="Calibri" pitchFamily="34" charset="0"/>
              </a:rPr>
              <a:t>Modern success rates for AF ablation approach 80-90%, especially in Paroxysmal AF</a:t>
            </a:r>
            <a:r>
              <a:rPr lang="en-US" altLang="en-US" sz="3600" smtClean="0">
                <a:latin typeface="Calibri" pitchFamily="34" charset="0"/>
              </a:rPr>
              <a:t> </a:t>
            </a:r>
          </a:p>
          <a:p>
            <a:pPr marL="928688">
              <a:spcBef>
                <a:spcPts val="2088"/>
              </a:spcBef>
            </a:pPr>
            <a:r>
              <a:rPr lang="en-US" altLang="en-US" sz="3600" smtClean="0">
                <a:latin typeface="Calibri" pitchFamily="34" charset="0"/>
              </a:rPr>
              <a:t>Ablate and Pace are options for selected patients</a:t>
            </a:r>
          </a:p>
          <a:p>
            <a:pPr marL="928688">
              <a:spcBef>
                <a:spcPts val="2088"/>
              </a:spcBef>
            </a:pPr>
            <a:r>
              <a:rPr lang="en-US" altLang="en-US" sz="3600" smtClean="0">
                <a:latin typeface="Calibri" pitchFamily="34" charset="0"/>
              </a:rPr>
              <a:t>LAA occlusion for those patients who are unsuitable for OAC</a:t>
            </a:r>
          </a:p>
          <a:p>
            <a:pPr marL="928688">
              <a:spcBef>
                <a:spcPts val="2088"/>
              </a:spcBef>
            </a:pPr>
            <a:r>
              <a:rPr lang="en-US" altLang="en-US" sz="3600" smtClean="0">
                <a:latin typeface="Calibri" pitchFamily="34" charset="0"/>
              </a:rPr>
              <a:t>Do NOT forget – lifestyle and CVD risk factor treatment</a:t>
            </a:r>
          </a:p>
        </p:txBody>
      </p:sp>
      <p:cxnSp>
        <p:nvCxnSpPr>
          <p:cNvPr id="120836" name="Straight Connector 3"/>
          <p:cNvCxnSpPr>
            <a:cxnSpLocks noChangeShapeType="1"/>
          </p:cNvCxnSpPr>
          <p:nvPr/>
        </p:nvCxnSpPr>
        <p:spPr bwMode="auto">
          <a:xfrm>
            <a:off x="0" y="2360613"/>
            <a:ext cx="13004800" cy="1587"/>
          </a:xfrm>
          <a:prstGeom prst="line">
            <a:avLst/>
          </a:prstGeom>
          <a:noFill/>
          <a:ln w="38100">
            <a:solidFill>
              <a:srgbClr val="FFDA16"/>
            </a:solidFill>
            <a:round/>
            <a:headEnd/>
            <a:tailEn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50" y="3749675"/>
            <a:ext cx="13874750" cy="429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0075" y="1395413"/>
            <a:ext cx="4183063" cy="169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860" name="TextBox 4"/>
          <p:cNvSpPr txBox="1">
            <a:spLocks noChangeArrowheads="1"/>
          </p:cNvSpPr>
          <p:nvPr/>
        </p:nvSpPr>
        <p:spPr bwMode="auto">
          <a:xfrm>
            <a:off x="955675" y="8302625"/>
            <a:ext cx="115697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4600">
                <a:solidFill>
                  <a:schemeClr val="tx1"/>
                </a:solidFill>
                <a:latin typeface="Arial" pitchFamily="34" charset="0"/>
                <a:ea typeface="MS PGothic" pitchFamily="34" charset="-128"/>
              </a:defRPr>
            </a:lvl1pPr>
            <a:lvl2pPr marL="742950" indent="-285750" defTabSz="1300163">
              <a:spcBef>
                <a:spcPct val="20000"/>
              </a:spcBef>
              <a:buChar char="–"/>
              <a:defRPr sz="3800">
                <a:solidFill>
                  <a:schemeClr val="tx1"/>
                </a:solidFill>
                <a:latin typeface="Arial" pitchFamily="34" charset="0"/>
                <a:ea typeface="MS PGothic" pitchFamily="34" charset="-128"/>
              </a:defRPr>
            </a:lvl2pPr>
            <a:lvl3pPr marL="1143000" indent="-228600" defTabSz="1300163">
              <a:spcBef>
                <a:spcPct val="20000"/>
              </a:spcBef>
              <a:buChar char="•"/>
              <a:defRPr sz="3400">
                <a:solidFill>
                  <a:schemeClr val="tx1"/>
                </a:solidFill>
                <a:latin typeface="Arial" pitchFamily="34" charset="0"/>
                <a:ea typeface="MS PGothic" pitchFamily="34" charset="-128"/>
              </a:defRPr>
            </a:lvl3pPr>
            <a:lvl4pPr marL="1600200" indent="-228600" defTabSz="1300163">
              <a:spcBef>
                <a:spcPct val="20000"/>
              </a:spcBef>
              <a:buChar char="–"/>
              <a:defRPr sz="2800">
                <a:solidFill>
                  <a:schemeClr val="tx1"/>
                </a:solidFill>
                <a:latin typeface="Arial" pitchFamily="34" charset="0"/>
                <a:ea typeface="MS PGothic" pitchFamily="34" charset="-128"/>
              </a:defRPr>
            </a:lvl4pPr>
            <a:lvl5pPr marL="2057400" indent="-228600" defTabSz="1300163">
              <a:spcBef>
                <a:spcPct val="20000"/>
              </a:spcBef>
              <a:buChar char="»"/>
              <a:defRPr sz="2800">
                <a:solidFill>
                  <a:schemeClr val="tx1"/>
                </a:solidFill>
                <a:latin typeface="Arial" pitchFamily="34" charset="0"/>
                <a:ea typeface="MS PGothic" pitchFamily="34" charset="-128"/>
              </a:defRPr>
            </a:lvl5pPr>
            <a:lvl6pPr marL="25146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6pPr>
            <a:lvl7pPr marL="29718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7pPr>
            <a:lvl8pPr marL="34290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8pPr>
            <a:lvl9pPr marL="38862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9pPr>
          </a:lstStyle>
          <a:p>
            <a:pPr algn="ctr" eaLnBrk="1" hangingPunct="1">
              <a:spcBef>
                <a:spcPct val="0"/>
              </a:spcBef>
              <a:buFontTx/>
              <a:buNone/>
            </a:pPr>
            <a:r>
              <a:rPr lang="en-GB" altLang="en-US" sz="2300" b="1">
                <a:solidFill>
                  <a:srgbClr val="000000"/>
                </a:solidFill>
                <a:ea typeface="ヒラギノ明朝 ProN W3" charset="-128"/>
              </a:rPr>
              <a:t>http://www.bacpr.com/pages/page_box_contents.asp?PageID=791</a:t>
            </a:r>
          </a:p>
        </p:txBody>
      </p:sp>
      <p:pic>
        <p:nvPicPr>
          <p:cNvPr id="1218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7888" y="8855075"/>
            <a:ext cx="3484562"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738" y="1803400"/>
            <a:ext cx="6683375" cy="669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3" name="TextBox 4"/>
          <p:cNvSpPr txBox="1">
            <a:spLocks noChangeArrowheads="1"/>
          </p:cNvSpPr>
          <p:nvPr/>
        </p:nvSpPr>
        <p:spPr bwMode="auto">
          <a:xfrm>
            <a:off x="8142288" y="2578100"/>
            <a:ext cx="4505325" cy="5294313"/>
          </a:xfrm>
          <a:prstGeom prst="rect">
            <a:avLst/>
          </a:prstGeom>
          <a:solidFill>
            <a:schemeClr val="accent1"/>
          </a:solidFill>
          <a:ln w="9525">
            <a:solidFill>
              <a:srgbClr val="000000"/>
            </a:solidFill>
            <a:miter lim="800000"/>
            <a:headEnd/>
            <a:tailEnd/>
          </a:ln>
        </p:spPr>
        <p:txBody>
          <a:bodyPr lIns="91430" tIns="45715" rIns="91430" bIns="45715">
            <a:spAutoFit/>
          </a:bodyPr>
          <a:lstStyle>
            <a:lvl1pPr marL="404813" indent="-404813" defTabSz="1300163">
              <a:spcBef>
                <a:spcPct val="20000"/>
              </a:spcBef>
              <a:buChar char="•"/>
              <a:defRPr sz="4600">
                <a:solidFill>
                  <a:schemeClr val="tx1"/>
                </a:solidFill>
                <a:latin typeface="Arial" pitchFamily="34" charset="0"/>
                <a:ea typeface="MS PGothic" pitchFamily="34" charset="-128"/>
              </a:defRPr>
            </a:lvl1pPr>
            <a:lvl2pPr marL="742950" indent="-285750" defTabSz="1300163">
              <a:spcBef>
                <a:spcPct val="20000"/>
              </a:spcBef>
              <a:buChar char="–"/>
              <a:defRPr sz="3800">
                <a:solidFill>
                  <a:schemeClr val="tx1"/>
                </a:solidFill>
                <a:latin typeface="Arial" pitchFamily="34" charset="0"/>
                <a:ea typeface="MS PGothic" pitchFamily="34" charset="-128"/>
              </a:defRPr>
            </a:lvl2pPr>
            <a:lvl3pPr marL="1706563" indent="-404813" defTabSz="1300163">
              <a:spcBef>
                <a:spcPct val="20000"/>
              </a:spcBef>
              <a:buChar char="•"/>
              <a:defRPr sz="3400">
                <a:solidFill>
                  <a:schemeClr val="tx1"/>
                </a:solidFill>
                <a:latin typeface="Arial" pitchFamily="34" charset="0"/>
                <a:ea typeface="MS PGothic" pitchFamily="34" charset="-128"/>
              </a:defRPr>
            </a:lvl3pPr>
            <a:lvl4pPr marL="1600200" indent="-228600" defTabSz="1300163">
              <a:spcBef>
                <a:spcPct val="20000"/>
              </a:spcBef>
              <a:buChar char="–"/>
              <a:defRPr sz="2800">
                <a:solidFill>
                  <a:schemeClr val="tx1"/>
                </a:solidFill>
                <a:latin typeface="Arial" pitchFamily="34" charset="0"/>
                <a:ea typeface="MS PGothic" pitchFamily="34" charset="-128"/>
              </a:defRPr>
            </a:lvl4pPr>
            <a:lvl5pPr marL="2057400" indent="-228600" defTabSz="1300163">
              <a:spcBef>
                <a:spcPct val="20000"/>
              </a:spcBef>
              <a:buChar char="»"/>
              <a:defRPr sz="2800">
                <a:solidFill>
                  <a:schemeClr val="tx1"/>
                </a:solidFill>
                <a:latin typeface="Arial" pitchFamily="34" charset="0"/>
                <a:ea typeface="MS PGothic" pitchFamily="34" charset="-128"/>
              </a:defRPr>
            </a:lvl5pPr>
            <a:lvl6pPr marL="25146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6pPr>
            <a:lvl7pPr marL="29718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7pPr>
            <a:lvl8pPr marL="34290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8pPr>
            <a:lvl9pPr marL="38862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9pPr>
          </a:lstStyle>
          <a:p>
            <a:pPr eaLnBrk="1" hangingPunct="1">
              <a:spcBef>
                <a:spcPct val="0"/>
              </a:spcBef>
            </a:pPr>
            <a:r>
              <a:rPr lang="en-GB" altLang="en-US" sz="2600">
                <a:solidFill>
                  <a:srgbClr val="000000"/>
                </a:solidFill>
                <a:ea typeface="ヒラギノ明朝 ProN W3" charset="-128"/>
              </a:rPr>
              <a:t>Patient-centred</a:t>
            </a:r>
          </a:p>
          <a:p>
            <a:pPr eaLnBrk="1" hangingPunct="1">
              <a:spcBef>
                <a:spcPct val="0"/>
              </a:spcBef>
            </a:pPr>
            <a:endParaRPr lang="en-GB" altLang="en-US" sz="2600">
              <a:solidFill>
                <a:srgbClr val="000000"/>
              </a:solidFill>
              <a:ea typeface="ヒラギノ明朝 ProN W3" charset="-128"/>
            </a:endParaRPr>
          </a:p>
          <a:p>
            <a:pPr eaLnBrk="1" hangingPunct="1">
              <a:spcBef>
                <a:spcPct val="0"/>
              </a:spcBef>
            </a:pPr>
            <a:r>
              <a:rPr lang="en-GB" altLang="en-US" sz="2600">
                <a:solidFill>
                  <a:srgbClr val="000000"/>
                </a:solidFill>
                <a:ea typeface="ヒラギノ明朝 ProN W3" charset="-128"/>
              </a:rPr>
              <a:t>Bio-psycho-social</a:t>
            </a:r>
          </a:p>
          <a:p>
            <a:pPr eaLnBrk="1" hangingPunct="1">
              <a:spcBef>
                <a:spcPct val="0"/>
              </a:spcBef>
            </a:pPr>
            <a:endParaRPr lang="en-GB" altLang="en-US" sz="2600">
              <a:solidFill>
                <a:srgbClr val="000000"/>
              </a:solidFill>
              <a:ea typeface="ヒラギノ明朝 ProN W3" charset="-128"/>
            </a:endParaRPr>
          </a:p>
          <a:p>
            <a:pPr eaLnBrk="1" hangingPunct="1">
              <a:spcBef>
                <a:spcPct val="0"/>
              </a:spcBef>
            </a:pPr>
            <a:r>
              <a:rPr lang="en-GB" altLang="en-US" sz="2600">
                <a:solidFill>
                  <a:srgbClr val="000000"/>
                </a:solidFill>
                <a:ea typeface="ヒラギノ明朝 ProN W3" charset="-128"/>
              </a:rPr>
              <a:t>HBCE is the core element</a:t>
            </a:r>
          </a:p>
          <a:p>
            <a:pPr eaLnBrk="1" hangingPunct="1">
              <a:spcBef>
                <a:spcPct val="0"/>
              </a:spcBef>
            </a:pPr>
            <a:endParaRPr lang="en-GB" altLang="en-US" sz="2600">
              <a:solidFill>
                <a:srgbClr val="000000"/>
              </a:solidFill>
              <a:ea typeface="ヒラギノ明朝 ProN W3" charset="-128"/>
            </a:endParaRPr>
          </a:p>
          <a:p>
            <a:pPr eaLnBrk="1" hangingPunct="1">
              <a:spcBef>
                <a:spcPct val="0"/>
              </a:spcBef>
            </a:pPr>
            <a:r>
              <a:rPr lang="en-GB" altLang="en-US" sz="2600">
                <a:solidFill>
                  <a:srgbClr val="000000"/>
                </a:solidFill>
                <a:ea typeface="ヒラギノ明朝 ProN W3" charset="-128"/>
              </a:rPr>
              <a:t>Requires MDT to deliver</a:t>
            </a:r>
          </a:p>
          <a:p>
            <a:pPr eaLnBrk="1" hangingPunct="1">
              <a:spcBef>
                <a:spcPct val="0"/>
              </a:spcBef>
            </a:pPr>
            <a:endParaRPr lang="en-GB" altLang="en-US" sz="2600">
              <a:solidFill>
                <a:srgbClr val="000000"/>
              </a:solidFill>
              <a:ea typeface="ヒラギノ明朝 ProN W3" charset="-128"/>
            </a:endParaRPr>
          </a:p>
          <a:p>
            <a:pPr eaLnBrk="1" hangingPunct="1">
              <a:spcBef>
                <a:spcPct val="0"/>
              </a:spcBef>
            </a:pPr>
            <a:r>
              <a:rPr lang="en-GB" altLang="en-US" sz="2600">
                <a:solidFill>
                  <a:srgbClr val="000000"/>
                </a:solidFill>
                <a:ea typeface="ヒラギノ明朝 ProN W3" charset="-128"/>
              </a:rPr>
              <a:t>Emphasis on;</a:t>
            </a:r>
          </a:p>
          <a:p>
            <a:pPr lvl="2" eaLnBrk="1" hangingPunct="1">
              <a:spcBef>
                <a:spcPct val="0"/>
              </a:spcBef>
            </a:pPr>
            <a:r>
              <a:rPr lang="en-GB" altLang="en-US" sz="2600">
                <a:solidFill>
                  <a:srgbClr val="000000"/>
                </a:solidFill>
                <a:ea typeface="ヒラギノ明朝 ProN W3" charset="-128"/>
              </a:rPr>
              <a:t>Audit</a:t>
            </a:r>
          </a:p>
          <a:p>
            <a:pPr lvl="2" eaLnBrk="1" hangingPunct="1">
              <a:spcBef>
                <a:spcPct val="0"/>
              </a:spcBef>
            </a:pPr>
            <a:r>
              <a:rPr lang="en-GB" altLang="en-US" sz="2600">
                <a:solidFill>
                  <a:srgbClr val="000000"/>
                </a:solidFill>
                <a:ea typeface="ヒラギノ明朝 ProN W3" charset="-128"/>
              </a:rPr>
              <a:t>Evaluation</a:t>
            </a:r>
          </a:p>
          <a:p>
            <a:pPr lvl="2" eaLnBrk="1" hangingPunct="1">
              <a:spcBef>
                <a:spcPct val="0"/>
              </a:spcBef>
            </a:pPr>
            <a:r>
              <a:rPr lang="en-GB" altLang="en-US" sz="2600">
                <a:solidFill>
                  <a:srgbClr val="000000"/>
                </a:solidFill>
                <a:ea typeface="ヒラギノ明朝 ProN W3" charset="-128"/>
              </a:rPr>
              <a:t>Long-term outcomes</a:t>
            </a:r>
          </a:p>
        </p:txBody>
      </p:sp>
      <p:pic>
        <p:nvPicPr>
          <p:cNvPr id="1228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5838" y="8870950"/>
            <a:ext cx="348615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974725" y="576263"/>
            <a:ext cx="11055350" cy="1625600"/>
          </a:xfrm>
        </p:spPr>
        <p:txBody>
          <a:bodyPr/>
          <a:lstStyle/>
          <a:p>
            <a:pPr eaLnBrk="1" hangingPunct="1"/>
            <a:r>
              <a:rPr lang="en-GB" altLang="en-US" sz="4600" smtClean="0">
                <a:latin typeface="Tahoma" pitchFamily="34" charset="0"/>
                <a:cs typeface="Tahoma" pitchFamily="34" charset="0"/>
              </a:rPr>
              <a:t>Reported attendance at CPRPs 2007-2018 </a:t>
            </a:r>
            <a:endParaRPr lang="en-GB" altLang="en-US" sz="3400" smtClean="0">
              <a:latin typeface="Tahoma" pitchFamily="34" charset="0"/>
              <a:cs typeface="Tahoma" pitchFamily="34" charset="0"/>
            </a:endParaRPr>
          </a:p>
        </p:txBody>
      </p:sp>
      <p:sp>
        <p:nvSpPr>
          <p:cNvPr id="2239495" name="Text Box 7"/>
          <p:cNvSpPr txBox="1">
            <a:spLocks noChangeArrowheads="1"/>
          </p:cNvSpPr>
          <p:nvPr/>
        </p:nvSpPr>
        <p:spPr bwMode="auto">
          <a:xfrm>
            <a:off x="357188" y="8388350"/>
            <a:ext cx="115824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3800">
                <a:solidFill>
                  <a:schemeClr val="tx1"/>
                </a:solidFill>
                <a:latin typeface="Arial" pitchFamily="34" charset="0"/>
                <a:ea typeface="MS PGothic" pitchFamily="34" charset="-128"/>
              </a:defRPr>
            </a:lvl1pPr>
            <a:lvl2pPr marL="742950" indent="-285750" defTabSz="1300163">
              <a:spcBef>
                <a:spcPct val="20000"/>
              </a:spcBef>
              <a:buChar char="–"/>
              <a:defRPr sz="3400">
                <a:solidFill>
                  <a:schemeClr val="tx1"/>
                </a:solidFill>
                <a:latin typeface="Arial" pitchFamily="34" charset="0"/>
                <a:ea typeface="MS PGothic" pitchFamily="34" charset="-128"/>
              </a:defRPr>
            </a:lvl2pPr>
            <a:lvl3pPr marL="1143000" indent="-228600" defTabSz="1300163">
              <a:spcBef>
                <a:spcPct val="20000"/>
              </a:spcBef>
              <a:buChar char="•"/>
              <a:defRPr sz="3400">
                <a:solidFill>
                  <a:schemeClr val="tx1"/>
                </a:solidFill>
                <a:latin typeface="Arial" pitchFamily="34" charset="0"/>
                <a:ea typeface="MS PGothic" pitchFamily="34" charset="-128"/>
              </a:defRPr>
            </a:lvl3pPr>
            <a:lvl4pPr marL="1600200" indent="-228600" defTabSz="1300163">
              <a:spcBef>
                <a:spcPct val="20000"/>
              </a:spcBef>
              <a:buChar char="–"/>
              <a:defRPr sz="2800">
                <a:solidFill>
                  <a:schemeClr val="tx1"/>
                </a:solidFill>
                <a:latin typeface="Arial" pitchFamily="34" charset="0"/>
                <a:ea typeface="MS PGothic" pitchFamily="34" charset="-128"/>
              </a:defRPr>
            </a:lvl4pPr>
            <a:lvl5pPr marL="2057400" indent="-228600" defTabSz="1300163">
              <a:spcBef>
                <a:spcPct val="20000"/>
              </a:spcBef>
              <a:buChar char="»"/>
              <a:defRPr sz="2800">
                <a:solidFill>
                  <a:schemeClr val="tx1"/>
                </a:solidFill>
                <a:latin typeface="Arial" pitchFamily="34" charset="0"/>
                <a:ea typeface="MS PGothic" pitchFamily="34" charset="-128"/>
              </a:defRPr>
            </a:lvl5pPr>
            <a:lvl6pPr marL="25146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6pPr>
            <a:lvl7pPr marL="29718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7pPr>
            <a:lvl8pPr marL="34290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8pPr>
            <a:lvl9pPr marL="3886200" indent="-228600" defTabSz="1300163" eaLnBrk="0" fontAlgn="base" hangingPunct="0">
              <a:spcBef>
                <a:spcPct val="20000"/>
              </a:spcBef>
              <a:spcAft>
                <a:spcPct val="0"/>
              </a:spcAft>
              <a:buChar char="»"/>
              <a:defRPr sz="2800">
                <a:solidFill>
                  <a:schemeClr val="tx1"/>
                </a:solidFill>
                <a:latin typeface="Arial" pitchFamily="34" charset="0"/>
                <a:ea typeface="MS PGothic" pitchFamily="34" charset="-128"/>
              </a:defRPr>
            </a:lvl9pPr>
          </a:lstStyle>
          <a:p>
            <a:pPr eaLnBrk="1" hangingPunct="1">
              <a:spcBef>
                <a:spcPts val="850"/>
              </a:spcBef>
              <a:buFontTx/>
              <a:buNone/>
            </a:pPr>
            <a:r>
              <a:rPr lang="en-GB" altLang="en-US" sz="2800">
                <a:solidFill>
                  <a:srgbClr val="C00000"/>
                </a:solidFill>
                <a:latin typeface="Tahoma" pitchFamily="34" charset="0"/>
                <a:cs typeface="Tahoma" pitchFamily="34" charset="0"/>
              </a:rPr>
              <a:t>*Commencement of new coding system employed</a:t>
            </a:r>
          </a:p>
        </p:txBody>
      </p:sp>
      <p:graphicFrame>
        <p:nvGraphicFramePr>
          <p:cNvPr id="8" name="Table 7"/>
          <p:cNvGraphicFramePr>
            <a:graphicFrameLocks noGrp="1"/>
          </p:cNvGraphicFramePr>
          <p:nvPr/>
        </p:nvGraphicFramePr>
        <p:xfrm>
          <a:off x="561975" y="2316163"/>
          <a:ext cx="11934825" cy="5335587"/>
        </p:xfrm>
        <a:graphic>
          <a:graphicData uri="http://schemas.openxmlformats.org/drawingml/2006/table">
            <a:tbl>
              <a:tblPr/>
              <a:tblGrid>
                <a:gridCol w="1228912"/>
                <a:gridCol w="1228912"/>
                <a:gridCol w="1126502"/>
                <a:gridCol w="1228912"/>
                <a:gridCol w="1228912"/>
                <a:gridCol w="1536139"/>
                <a:gridCol w="1536139"/>
                <a:gridCol w="1638548"/>
                <a:gridCol w="1181848"/>
              </a:tblGrid>
              <a:tr h="922464">
                <a:tc gridSpan="9">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600" b="1" i="1" u="none" strike="noStrike" cap="none" normalizeH="0" baseline="0" dirty="0">
                          <a:ln>
                            <a:noFill/>
                          </a:ln>
                          <a:solidFill>
                            <a:srgbClr val="FFFFFF"/>
                          </a:solidFill>
                          <a:effectLst/>
                          <a:latin typeface="Tahoma" charset="0"/>
                          <a:ea typeface="Tahoma" charset="0"/>
                          <a:cs typeface="Tahoma" charset="0"/>
                        </a:rPr>
                        <a:t>Percentages of patients who had an MI, a PCI, or a CABG taking part in CR in England, Northern Ireland and Wales</a:t>
                      </a:r>
                      <a:endParaRPr kumimoji="0" lang="en-GB" altLang="en-US" sz="2600" b="1" i="0" u="none" strike="noStrike" cap="none" normalizeH="0" baseline="0" dirty="0">
                        <a:ln>
                          <a:noFill/>
                        </a:ln>
                        <a:solidFill>
                          <a:srgbClr val="FFFFFF"/>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1596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1" i="0" u="none" strike="noStrike" cap="none" normalizeH="0" baseline="0" dirty="0">
                        <a:ln>
                          <a:noFill/>
                        </a:ln>
                        <a:solidFill>
                          <a:srgbClr val="FFFFFF"/>
                        </a:solidFill>
                        <a:effectLst/>
                        <a:latin typeface="Tahoma" charset="0"/>
                        <a:ea typeface="Tahoma" charset="0"/>
                        <a:cs typeface="Tahoma" charset="0"/>
                      </a:endParaRPr>
                    </a:p>
                  </a:txBody>
                  <a:tcPr marL="91439" marR="91439" marT="45702" marB="4570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15968"/>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1" i="0" u="none" strike="noStrike" cap="none" normalizeH="0" baseline="0" dirty="0">
                        <a:ln>
                          <a:noFill/>
                        </a:ln>
                        <a:solidFill>
                          <a:srgbClr val="FFFFFF"/>
                        </a:solidFill>
                        <a:effectLst/>
                        <a:latin typeface="Tahoma" charset="0"/>
                        <a:ea typeface="Tahoma" charset="0"/>
                        <a:cs typeface="Tahoma" charset="0"/>
                      </a:endParaRPr>
                    </a:p>
                  </a:txBody>
                  <a:tcPr marL="91439" marR="91439" marT="45702" marB="4570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15968"/>
                    </a:solidFill>
                  </a:tcPr>
                </a:tc>
              </a:tr>
              <a:tr h="966990">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2600" b="0" i="0" u="none" strike="noStrike" cap="none" normalizeH="0" baseline="0" dirty="0">
                        <a:ln>
                          <a:noFill/>
                        </a:ln>
                        <a:solidFill>
                          <a:srgbClr val="000000"/>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2007/8</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2008/9</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2009/10</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2010/11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600" b="1" i="0" u="none" strike="noStrike" cap="none" normalizeH="0" baseline="0" dirty="0">
                          <a:ln>
                            <a:noFill/>
                          </a:ln>
                          <a:solidFill>
                            <a:srgbClr val="000000"/>
                          </a:solidFill>
                          <a:effectLst/>
                          <a:latin typeface="Tahoma" charset="0"/>
                          <a:ea typeface="Tahoma" charset="0"/>
                          <a:cs typeface="Tahoma" charset="0"/>
                        </a:rPr>
                        <a:t>NACR 2013 Report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2011/12</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600" b="1" i="0" u="none" strike="noStrike" cap="none" normalizeH="0" baseline="0" dirty="0">
                          <a:ln>
                            <a:noFill/>
                          </a:ln>
                          <a:solidFill>
                            <a:srgbClr val="000000"/>
                          </a:solidFill>
                          <a:effectLst/>
                          <a:latin typeface="Tahoma" charset="0"/>
                          <a:ea typeface="Tahoma" charset="0"/>
                          <a:cs typeface="Tahoma" charset="0"/>
                        </a:rPr>
                        <a:t>NACR 2014 Report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2012/13</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000000"/>
                          </a:solidFill>
                          <a:effectLst/>
                          <a:latin typeface="Tahoma" charset="0"/>
                          <a:ea typeface="Tahoma" charset="0"/>
                          <a:cs typeface="Tahoma" charset="0"/>
                        </a:rPr>
                        <a:t>NACR 2015 Report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rgbClr val="000000"/>
                          </a:solidFill>
                          <a:effectLst/>
                          <a:latin typeface="Tahoma" charset="0"/>
                          <a:ea typeface="Tahoma" charset="0"/>
                          <a:cs typeface="Tahoma" charset="0"/>
                        </a:rPr>
                        <a:t>2013/14</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chemeClr val="bg1"/>
                          </a:solidFill>
                          <a:effectLst/>
                          <a:latin typeface="Tahoma" charset="0"/>
                          <a:ea typeface="Tahoma" charset="0"/>
                          <a:cs typeface="Tahoma" charset="0"/>
                        </a:rPr>
                        <a:t>LATEST REPORT</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r h="619934">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300" b="1" i="0" u="none" strike="noStrike" cap="none" normalizeH="0" baseline="0" dirty="0">
                          <a:ln>
                            <a:noFill/>
                          </a:ln>
                          <a:solidFill>
                            <a:srgbClr val="000000"/>
                          </a:solidFill>
                          <a:effectLst/>
                          <a:latin typeface="Tahoma" charset="0"/>
                          <a:ea typeface="Tahoma" charset="0"/>
                          <a:cs typeface="Tahoma" charset="0"/>
                        </a:rPr>
                        <a:t>MI</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34%</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39%</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41%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44%</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46%</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33%</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38%</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smtClean="0">
                          <a:ln>
                            <a:noFill/>
                          </a:ln>
                          <a:solidFill>
                            <a:schemeClr val="bg1"/>
                          </a:solidFill>
                          <a:effectLst/>
                          <a:latin typeface="Tahoma" charset="0"/>
                          <a:ea typeface="Tahoma" charset="0"/>
                          <a:cs typeface="Tahoma" charset="0"/>
                        </a:rPr>
                        <a:t>35%</a:t>
                      </a:r>
                      <a:endParaRPr kumimoji="0" lang="en-GB" altLang="en-US" sz="2300" b="0" i="0" u="none" strike="noStrike" cap="none" normalizeH="0" baseline="0" dirty="0">
                        <a:ln>
                          <a:noFill/>
                        </a:ln>
                        <a:solidFill>
                          <a:schemeClr val="bg1"/>
                        </a:solidFill>
                        <a:effectLst/>
                        <a:latin typeface="Tahoma" charset="0"/>
                        <a:ea typeface="Tahoma" charset="0"/>
                        <a:cs typeface="Tahoma" charset="0"/>
                      </a:endParaRP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r h="966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300" b="1" i="0" u="none" strike="noStrike" cap="none" normalizeH="0" baseline="0" dirty="0">
                          <a:ln>
                            <a:noFill/>
                          </a:ln>
                          <a:solidFill>
                            <a:srgbClr val="000000"/>
                          </a:solidFill>
                          <a:effectLst/>
                          <a:latin typeface="Tahoma" charset="0"/>
                          <a:ea typeface="Tahoma" charset="0"/>
                          <a:cs typeface="Tahoma" charset="0"/>
                        </a:rPr>
                        <a:t>MI + PCI</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en-GB" altLang="en-US" sz="2300" b="0" i="0" u="none" strike="noStrike" cap="none" normalizeH="0" baseline="0" dirty="0">
                        <a:ln>
                          <a:noFill/>
                        </a:ln>
                        <a:solidFill>
                          <a:srgbClr val="000000"/>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en-GB" altLang="en-US" sz="2300" b="0" i="0" u="none" strike="noStrike" cap="none" normalizeH="0" baseline="0" dirty="0">
                        <a:ln>
                          <a:noFill/>
                        </a:ln>
                        <a:solidFill>
                          <a:srgbClr val="000000"/>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en-GB" altLang="en-US" sz="2300" b="0" i="0" u="none" strike="noStrike" cap="none" normalizeH="0" baseline="0" dirty="0">
                        <a:ln>
                          <a:noFill/>
                        </a:ln>
                        <a:solidFill>
                          <a:srgbClr val="000000"/>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en-GB" altLang="en-US" sz="2300" b="0" i="0" u="none" strike="noStrike" cap="none" normalizeH="0" baseline="0" dirty="0">
                        <a:ln>
                          <a:noFill/>
                        </a:ln>
                        <a:solidFill>
                          <a:srgbClr val="000000"/>
                        </a:solidFill>
                        <a:effectLst/>
                        <a:latin typeface="Tahoma" charset="0"/>
                        <a:ea typeface="Tahoma" charset="0"/>
                        <a:cs typeface="Tahoma" charset="0"/>
                      </a:endParaRP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en-GB" altLang="en-US" sz="2300" b="0" i="0" u="none" strike="noStrike" cap="none" normalizeH="0" baseline="0" dirty="0">
                        <a:ln>
                          <a:noFill/>
                        </a:ln>
                        <a:solidFill>
                          <a:srgbClr val="000000"/>
                        </a:solidFill>
                        <a:effectLst/>
                        <a:latin typeface="Tahoma" charset="0"/>
                        <a:ea typeface="Tahoma" charset="0"/>
                        <a:cs typeface="Tahoma" charset="0"/>
                      </a:endParaRP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53%</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54%</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smtClean="0">
                          <a:ln>
                            <a:noFill/>
                          </a:ln>
                          <a:solidFill>
                            <a:schemeClr val="bg1"/>
                          </a:solidFill>
                          <a:effectLst/>
                          <a:latin typeface="Tahoma" charset="0"/>
                          <a:ea typeface="Tahoma" charset="0"/>
                          <a:cs typeface="Tahoma" charset="0"/>
                        </a:rPr>
                        <a:t>54%</a:t>
                      </a:r>
                      <a:endParaRPr kumimoji="0" lang="en-GB" altLang="en-US" sz="2300" b="0" i="0" u="none" strike="noStrike" cap="none" normalizeH="0" baseline="0" dirty="0">
                        <a:ln>
                          <a:noFill/>
                        </a:ln>
                        <a:solidFill>
                          <a:schemeClr val="bg1"/>
                        </a:solidFill>
                        <a:effectLst/>
                        <a:latin typeface="Tahoma" charset="0"/>
                        <a:ea typeface="Tahoma" charset="0"/>
                        <a:cs typeface="Tahoma" charset="0"/>
                      </a:endParaRP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r h="619934">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300" b="1" i="0" u="none" strike="noStrike" cap="none" normalizeH="0" baseline="0" dirty="0">
                          <a:ln>
                            <a:noFill/>
                          </a:ln>
                          <a:solidFill>
                            <a:srgbClr val="000000"/>
                          </a:solidFill>
                          <a:effectLst/>
                          <a:latin typeface="Tahoma" charset="0"/>
                          <a:ea typeface="Tahoma" charset="0"/>
                          <a:cs typeface="Tahoma" charset="0"/>
                        </a:rPr>
                        <a:t>PCI</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30%</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28%</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31%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28%</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40%</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40%</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chemeClr val="bg1"/>
                          </a:solidFill>
                          <a:effectLst/>
                          <a:latin typeface="Tahoma" charset="0"/>
                          <a:ea typeface="Tahoma" charset="0"/>
                          <a:cs typeface="Tahoma" charset="0"/>
                        </a:rPr>
                        <a:t>45%</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r h="619934">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300" b="1" i="0" u="none" strike="noStrike" cap="none" normalizeH="0" baseline="0" dirty="0">
                          <a:ln>
                            <a:noFill/>
                          </a:ln>
                          <a:solidFill>
                            <a:srgbClr val="000000"/>
                          </a:solidFill>
                          <a:effectLst/>
                          <a:latin typeface="Tahoma" charset="0"/>
                          <a:ea typeface="Tahoma" charset="0"/>
                          <a:cs typeface="Tahoma" charset="0"/>
                        </a:rPr>
                        <a:t>CABG</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68%</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76%</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71%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74%</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70%</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80%</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rgbClr val="000000"/>
                          </a:solidFill>
                          <a:effectLst/>
                          <a:latin typeface="Tahoma" charset="0"/>
                          <a:ea typeface="Tahoma" charset="0"/>
                          <a:cs typeface="Tahoma" charset="0"/>
                        </a:rPr>
                        <a:t>59%*</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GB" altLang="en-US" sz="2300" b="0" i="0" u="none" strike="noStrike" cap="none" normalizeH="0" baseline="0" dirty="0">
                          <a:ln>
                            <a:noFill/>
                          </a:ln>
                          <a:solidFill>
                            <a:schemeClr val="bg1"/>
                          </a:solidFill>
                          <a:effectLst/>
                          <a:latin typeface="Tahoma" charset="0"/>
                          <a:ea typeface="Tahoma" charset="0"/>
                          <a:cs typeface="Tahoma" charset="0"/>
                        </a:rPr>
                        <a:t>7</a:t>
                      </a:r>
                      <a:r>
                        <a:rPr kumimoji="0" lang="en-GB" altLang="en-US" sz="2300" b="0" i="0" u="none" strike="noStrike" cap="none" normalizeH="0" baseline="0" dirty="0" smtClean="0">
                          <a:ln>
                            <a:noFill/>
                          </a:ln>
                          <a:solidFill>
                            <a:schemeClr val="bg1"/>
                          </a:solidFill>
                          <a:effectLst/>
                          <a:latin typeface="Tahoma" charset="0"/>
                          <a:ea typeface="Tahoma" charset="0"/>
                          <a:cs typeface="Tahoma" charset="0"/>
                        </a:rPr>
                        <a:t>0</a:t>
                      </a:r>
                      <a:r>
                        <a:rPr kumimoji="0" lang="en-GB" altLang="en-US" sz="2300" b="0" i="0" u="none" strike="noStrike" cap="none" normalizeH="0" baseline="0" dirty="0">
                          <a:ln>
                            <a:noFill/>
                          </a:ln>
                          <a:solidFill>
                            <a:schemeClr val="bg1"/>
                          </a:solidFill>
                          <a:effectLst/>
                          <a:latin typeface="Tahoma" charset="0"/>
                          <a:ea typeface="Tahoma" charset="0"/>
                          <a:cs typeface="Tahoma" charset="0"/>
                        </a:rPr>
                        <a:t>%</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r h="619934">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300" b="1" i="0" u="none" strike="noStrike" cap="none" normalizeH="0" baseline="0" dirty="0">
                          <a:ln>
                            <a:noFill/>
                          </a:ln>
                          <a:solidFill>
                            <a:srgbClr val="000000"/>
                          </a:solidFill>
                          <a:effectLst/>
                          <a:latin typeface="Tahoma" charset="0"/>
                          <a:ea typeface="Tahoma" charset="0"/>
                          <a:cs typeface="Tahoma" charset="0"/>
                        </a:rPr>
                        <a:t>TOTAL</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38%</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41%</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42%</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44%</a:t>
                      </a:r>
                    </a:p>
                  </a:txBody>
                  <a:tcPr marL="130044" marR="130044" marT="64992" marB="649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43%</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45%</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Tahoma" charset="0"/>
                          <a:ea typeface="Tahoma" charset="0"/>
                          <a:cs typeface="Tahoma" charset="0"/>
                        </a:defRPr>
                      </a:lvl1pPr>
                      <a:lvl2pPr marL="742950" indent="-285750">
                        <a:spcBef>
                          <a:spcPct val="20000"/>
                        </a:spcBef>
                        <a:buFont typeface="Arial" charset="0"/>
                        <a:defRPr sz="2400">
                          <a:solidFill>
                            <a:schemeClr val="tx1"/>
                          </a:solidFill>
                          <a:latin typeface="Tahoma" charset="0"/>
                          <a:ea typeface="Tahoma" charset="0"/>
                          <a:cs typeface="Tahoma" charset="0"/>
                        </a:defRPr>
                      </a:lvl2pPr>
                      <a:lvl3pPr marL="1143000" indent="-228600">
                        <a:spcBef>
                          <a:spcPct val="20000"/>
                        </a:spcBef>
                        <a:buFont typeface="Arial" charset="0"/>
                        <a:defRPr sz="2000">
                          <a:solidFill>
                            <a:schemeClr val="tx1"/>
                          </a:solidFill>
                          <a:latin typeface="Tahoma" charset="0"/>
                          <a:ea typeface="Tahoma" charset="0"/>
                          <a:cs typeface="Tahoma" charset="0"/>
                        </a:defRPr>
                      </a:lvl3pPr>
                      <a:lvl4pPr marL="1600200" indent="-228600">
                        <a:spcBef>
                          <a:spcPct val="20000"/>
                        </a:spcBef>
                        <a:buFont typeface="Arial" charset="0"/>
                        <a:defRPr>
                          <a:solidFill>
                            <a:schemeClr val="tx1"/>
                          </a:solidFill>
                          <a:latin typeface="Tahoma" charset="0"/>
                          <a:ea typeface="Tahoma" charset="0"/>
                          <a:cs typeface="Tahoma" charset="0"/>
                        </a:defRPr>
                      </a:lvl4pPr>
                      <a:lvl5pPr marL="2057400" indent="-228600">
                        <a:spcBef>
                          <a:spcPct val="20000"/>
                        </a:spcBef>
                        <a:buFont typeface="Arial" charset="0"/>
                        <a:defRPr>
                          <a:solidFill>
                            <a:schemeClr val="tx1"/>
                          </a:solidFill>
                          <a:latin typeface="Tahoma" charset="0"/>
                          <a:ea typeface="Tahoma" charset="0"/>
                          <a:cs typeface="Tahoma" charset="0"/>
                        </a:defRPr>
                      </a:lvl5pPr>
                      <a:lvl6pPr marL="25146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6pPr>
                      <a:lvl7pPr marL="29718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7pPr>
                      <a:lvl8pPr marL="34290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8pPr>
                      <a:lvl9pPr marL="3886200" indent="-228600" eaLnBrk="0" fontAlgn="base" hangingPunct="0">
                        <a:spcBef>
                          <a:spcPct val="20000"/>
                        </a:spcBef>
                        <a:spcAft>
                          <a:spcPct val="0"/>
                        </a:spcAft>
                        <a:buFont typeface="Arial" charset="0"/>
                        <a:defRPr>
                          <a:solidFill>
                            <a:schemeClr val="tx1"/>
                          </a:solidFill>
                          <a:latin typeface="Tahoma" charset="0"/>
                          <a:ea typeface="Tahoma" charset="0"/>
                          <a:cs typeface="Tahoma"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rgbClr val="000000"/>
                          </a:solidFill>
                          <a:effectLst/>
                          <a:latin typeface="Tahoma" charset="0"/>
                          <a:ea typeface="Tahoma" charset="0"/>
                          <a:cs typeface="Tahoma" charset="0"/>
                        </a:rPr>
                        <a:t>47%</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600" b="1" i="0" u="none" strike="noStrike" cap="none" normalizeH="0" baseline="0" dirty="0">
                          <a:ln>
                            <a:noFill/>
                          </a:ln>
                          <a:solidFill>
                            <a:schemeClr val="bg1"/>
                          </a:solidFill>
                          <a:effectLst/>
                          <a:latin typeface="Tahoma" charset="0"/>
                          <a:ea typeface="Tahoma" charset="0"/>
                          <a:cs typeface="Tahoma" charset="0"/>
                        </a:rPr>
                        <a:t>50%</a:t>
                      </a:r>
                    </a:p>
                  </a:txBody>
                  <a:tcPr marL="73151" marR="7315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394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949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974725" y="576263"/>
            <a:ext cx="11055350" cy="1625600"/>
          </a:xfrm>
        </p:spPr>
        <p:txBody>
          <a:bodyPr/>
          <a:lstStyle/>
          <a:p>
            <a:endParaRPr lang="en-GB" altLang="en-US" smtClean="0"/>
          </a:p>
        </p:txBody>
      </p:sp>
      <p:pic>
        <p:nvPicPr>
          <p:cNvPr id="124931" name="Picture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95313" y="1563688"/>
            <a:ext cx="11988800" cy="5838825"/>
          </a:xfrm>
          <a:noFill/>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885825" y="412750"/>
            <a:ext cx="11053763" cy="555625"/>
          </a:xfrm>
        </p:spPr>
        <p:txBody>
          <a:bodyPr/>
          <a:lstStyle/>
          <a:p>
            <a:r>
              <a:rPr lang="en-GB" altLang="en-US" sz="3200" smtClean="0"/>
              <a:t>Psychological wellbeing</a:t>
            </a:r>
          </a:p>
        </p:txBody>
      </p:sp>
      <p:pic>
        <p:nvPicPr>
          <p:cNvPr id="125955" name="Picture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14388" y="1060450"/>
            <a:ext cx="11545887" cy="3036888"/>
          </a:xfrm>
          <a:noFill/>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pic>
        <p:nvPicPr>
          <p:cNvPr id="12595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5013" y="5740400"/>
            <a:ext cx="11668125" cy="3168650"/>
          </a:xfrm>
          <a:prstGeom prst="rect">
            <a:avLst/>
          </a:prstGeom>
          <a:noFill/>
          <a:ln>
            <a:noFill/>
          </a:ln>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
        <p:nvSpPr>
          <p:cNvPr id="125957" name="TextBox 3"/>
          <p:cNvSpPr txBox="1">
            <a:spLocks noChangeArrowheads="1"/>
          </p:cNvSpPr>
          <p:nvPr/>
        </p:nvSpPr>
        <p:spPr bwMode="auto">
          <a:xfrm>
            <a:off x="1533525" y="4805363"/>
            <a:ext cx="9290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altLang="en-US" sz="3200">
                <a:solidFill>
                  <a:schemeClr val="tx1"/>
                </a:solidFill>
              </a:rPr>
              <a:t>Physical wellbeing</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974725" y="576263"/>
            <a:ext cx="11055350" cy="1625600"/>
          </a:xfrm>
        </p:spPr>
        <p:txBody>
          <a:bodyPr/>
          <a:lstStyle/>
          <a:p>
            <a:r>
              <a:rPr lang="en-GB" altLang="en-US" smtClean="0"/>
              <a:t>Exercise Capacity</a:t>
            </a:r>
          </a:p>
        </p:txBody>
      </p:sp>
      <p:pic>
        <p:nvPicPr>
          <p:cNvPr id="126979" name="Picture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38125" y="2428875"/>
            <a:ext cx="12585700" cy="4608513"/>
          </a:xfrm>
          <a:noFill/>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89638" y="1087438"/>
            <a:ext cx="5205412" cy="741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6763" y="1087438"/>
            <a:ext cx="4708525" cy="6437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6"/>
          <p:cNvSpPr txBox="1">
            <a:spLocks noChangeArrowheads="1"/>
          </p:cNvSpPr>
          <p:nvPr/>
        </p:nvSpPr>
        <p:spPr bwMode="auto">
          <a:xfrm>
            <a:off x="509588" y="9058275"/>
            <a:ext cx="52022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565275">
              <a:spcBef>
                <a:spcPct val="20000"/>
              </a:spcBef>
              <a:buChar char="•"/>
              <a:defRPr sz="3800">
                <a:solidFill>
                  <a:schemeClr val="tx1"/>
                </a:solidFill>
                <a:latin typeface="Arial" pitchFamily="34" charset="0"/>
                <a:ea typeface="MS PGothic" pitchFamily="34" charset="-128"/>
              </a:defRPr>
            </a:lvl1pPr>
            <a:lvl2pPr marL="742950" indent="-285750" defTabSz="1565275">
              <a:spcBef>
                <a:spcPct val="20000"/>
              </a:spcBef>
              <a:buChar char="–"/>
              <a:defRPr sz="3400">
                <a:solidFill>
                  <a:schemeClr val="tx1"/>
                </a:solidFill>
                <a:latin typeface="Arial" pitchFamily="34" charset="0"/>
                <a:ea typeface="MS PGothic" pitchFamily="34" charset="-128"/>
              </a:defRPr>
            </a:lvl2pPr>
            <a:lvl3pPr marL="1143000" indent="-228600" defTabSz="1565275">
              <a:spcBef>
                <a:spcPct val="20000"/>
              </a:spcBef>
              <a:buChar char="•"/>
              <a:defRPr sz="3400">
                <a:solidFill>
                  <a:schemeClr val="tx1"/>
                </a:solidFill>
                <a:latin typeface="Arial" pitchFamily="34" charset="0"/>
                <a:ea typeface="MS PGothic" pitchFamily="34" charset="-128"/>
              </a:defRPr>
            </a:lvl3pPr>
            <a:lvl4pPr marL="1600200" indent="-228600" defTabSz="1565275">
              <a:spcBef>
                <a:spcPct val="20000"/>
              </a:spcBef>
              <a:buChar char="–"/>
              <a:defRPr sz="2800">
                <a:solidFill>
                  <a:schemeClr val="tx1"/>
                </a:solidFill>
                <a:latin typeface="Arial" pitchFamily="34" charset="0"/>
                <a:ea typeface="MS PGothic" pitchFamily="34" charset="-128"/>
              </a:defRPr>
            </a:lvl4pPr>
            <a:lvl5pPr marL="2057400" indent="-228600" defTabSz="1565275">
              <a:spcBef>
                <a:spcPct val="20000"/>
              </a:spcBef>
              <a:buChar char="»"/>
              <a:defRPr sz="2800">
                <a:solidFill>
                  <a:schemeClr val="tx1"/>
                </a:solidFill>
                <a:latin typeface="Arial" pitchFamily="34" charset="0"/>
                <a:ea typeface="MS PGothic" pitchFamily="34" charset="-128"/>
              </a:defRPr>
            </a:lvl5pPr>
            <a:lvl6pPr marL="2514600" indent="-228600" defTabSz="1565275" eaLnBrk="0" fontAlgn="base" hangingPunct="0">
              <a:spcBef>
                <a:spcPct val="20000"/>
              </a:spcBef>
              <a:spcAft>
                <a:spcPct val="0"/>
              </a:spcAft>
              <a:buChar char="»"/>
              <a:defRPr sz="2800">
                <a:solidFill>
                  <a:schemeClr val="tx1"/>
                </a:solidFill>
                <a:latin typeface="Arial" pitchFamily="34" charset="0"/>
                <a:ea typeface="MS PGothic" pitchFamily="34" charset="-128"/>
              </a:defRPr>
            </a:lvl6pPr>
            <a:lvl7pPr marL="2971800" indent="-228600" defTabSz="1565275" eaLnBrk="0" fontAlgn="base" hangingPunct="0">
              <a:spcBef>
                <a:spcPct val="20000"/>
              </a:spcBef>
              <a:spcAft>
                <a:spcPct val="0"/>
              </a:spcAft>
              <a:buChar char="»"/>
              <a:defRPr sz="2800">
                <a:solidFill>
                  <a:schemeClr val="tx1"/>
                </a:solidFill>
                <a:latin typeface="Arial" pitchFamily="34" charset="0"/>
                <a:ea typeface="MS PGothic" pitchFamily="34" charset="-128"/>
              </a:defRPr>
            </a:lvl7pPr>
            <a:lvl8pPr marL="3429000" indent="-228600" defTabSz="1565275" eaLnBrk="0" fontAlgn="base" hangingPunct="0">
              <a:spcBef>
                <a:spcPct val="20000"/>
              </a:spcBef>
              <a:spcAft>
                <a:spcPct val="0"/>
              </a:spcAft>
              <a:buChar char="»"/>
              <a:defRPr sz="2800">
                <a:solidFill>
                  <a:schemeClr val="tx1"/>
                </a:solidFill>
                <a:latin typeface="Arial" pitchFamily="34" charset="0"/>
                <a:ea typeface="MS PGothic" pitchFamily="34" charset="-128"/>
              </a:defRPr>
            </a:lvl8pPr>
            <a:lvl9pPr marL="3886200" indent="-228600" defTabSz="1565275" eaLnBrk="0" fontAlgn="base" hangingPunct="0">
              <a:spcBef>
                <a:spcPct val="20000"/>
              </a:spcBef>
              <a:spcAft>
                <a:spcPct val="0"/>
              </a:spcAft>
              <a:buChar char="»"/>
              <a:defRPr sz="2800">
                <a:solidFill>
                  <a:schemeClr val="tx1"/>
                </a:solidFill>
                <a:latin typeface="Arial" pitchFamily="34" charset="0"/>
                <a:ea typeface="MS PGothic" pitchFamily="34" charset="-128"/>
              </a:defRPr>
            </a:lvl9pPr>
          </a:lstStyle>
          <a:p>
            <a:pPr>
              <a:spcBef>
                <a:spcPct val="50000"/>
              </a:spcBef>
              <a:buFontTx/>
              <a:buNone/>
            </a:pPr>
            <a:r>
              <a:rPr lang="en-US" altLang="en-US" sz="2700" b="1">
                <a:solidFill>
                  <a:srgbClr val="FFFFFF"/>
                </a:solidFill>
                <a:ea typeface="ヒラギノ明朝 ProN W3" charset="-128"/>
              </a:rPr>
              <a:t>www.croi.ie</a:t>
            </a:r>
          </a:p>
        </p:txBody>
      </p:sp>
      <p:pic>
        <p:nvPicPr>
          <p:cNvPr id="128003" name="Picture 4" descr="BACPR Standards slide 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6388" cy="975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4" name="Title 1"/>
          <p:cNvSpPr>
            <a:spLocks noGrp="1" noChangeArrowheads="1"/>
          </p:cNvSpPr>
          <p:nvPr>
            <p:ph type="title"/>
          </p:nvPr>
        </p:nvSpPr>
        <p:spPr>
          <a:xfrm>
            <a:off x="974725" y="576263"/>
            <a:ext cx="11055350" cy="1625600"/>
          </a:xfrm>
        </p:spPr>
        <p:txBody>
          <a:bodyPr/>
          <a:lstStyle/>
          <a:p>
            <a:r>
              <a:rPr lang="en-GB" altLang="en-US" smtClean="0"/>
              <a:t>Questions??</a:t>
            </a:r>
          </a:p>
        </p:txBody>
      </p:sp>
      <p:sp>
        <p:nvSpPr>
          <p:cNvPr id="128005" name="Content Placeholder 3"/>
          <p:cNvSpPr>
            <a:spLocks noGrp="1" noChangeArrowheads="1"/>
          </p:cNvSpPr>
          <p:nvPr>
            <p:ph idx="1"/>
          </p:nvPr>
        </p:nvSpPr>
        <p:spPr>
          <a:xfrm>
            <a:off x="1176338" y="2214563"/>
            <a:ext cx="11053762" cy="5853112"/>
          </a:xfrm>
        </p:spPr>
        <p:txBody>
          <a:bodyPr/>
          <a:lstStyle/>
          <a:p>
            <a:pPr marL="0" indent="0">
              <a:buFontTx/>
              <a:buNone/>
            </a:pPr>
            <a:endParaRPr lang="en-GB" altLang="en-US" smtClean="0"/>
          </a:p>
          <a:p>
            <a:pPr marL="0" indent="0" algn="ctr">
              <a:buFontTx/>
              <a:buNone/>
            </a:pPr>
            <a:r>
              <a:rPr lang="en-GB" altLang="en-US" sz="4600" smtClean="0"/>
              <a:t>Information available from </a:t>
            </a:r>
          </a:p>
          <a:p>
            <a:pPr marL="0" indent="0" algn="ctr">
              <a:buFontTx/>
              <a:buNone/>
            </a:pPr>
            <a:r>
              <a:rPr lang="en-GB" altLang="en-US" sz="4600" b="1" i="1" smtClean="0"/>
              <a:t>Joseph.mills@lhch.nhs.uk</a:t>
            </a:r>
          </a:p>
          <a:p>
            <a:pPr marL="0" indent="0" algn="ctr">
              <a:buFontTx/>
              <a:buNone/>
            </a:pPr>
            <a:r>
              <a:rPr lang="en-GB" altLang="en-US" sz="4600" smtClean="0"/>
              <a:t>www.bacpr.com </a:t>
            </a:r>
          </a:p>
          <a:p>
            <a:pPr marL="0" indent="0" algn="ctr">
              <a:buFontTx/>
              <a:buNone/>
            </a:pPr>
            <a:r>
              <a:rPr lang="en-GB" altLang="en-US" sz="4600" smtClean="0">
                <a:hlinkClick r:id="rId4"/>
              </a:rPr>
              <a:t>bacpr@bcs.com</a:t>
            </a:r>
            <a:endParaRPr lang="en-GB" altLang="en-US" sz="4600" smtClean="0"/>
          </a:p>
          <a:p>
            <a:pPr marL="0" indent="0" algn="ctr">
              <a:buFontTx/>
              <a:buNone/>
            </a:pPr>
            <a:endParaRPr lang="en-GB" altLang="en-US" sz="4600" smtClean="0"/>
          </a:p>
          <a:p>
            <a:pPr marL="0" indent="0" algn="ctr">
              <a:buFontTx/>
              <a:buNone/>
            </a:pPr>
            <a:r>
              <a:rPr lang="en-GB" altLang="en-US" sz="4600" smtClean="0"/>
              <a:t>@bacpr</a:t>
            </a:r>
          </a:p>
        </p:txBody>
      </p:sp>
      <p:pic>
        <p:nvPicPr>
          <p:cNvPr id="128006" name="Picture 9" descr="twitter_logo.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97425" y="7246938"/>
            <a:ext cx="609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388" y="576263"/>
            <a:ext cx="2297112" cy="307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algn="ctr" defTabSz="649288" eaLnBrk="1" hangingPunct="1"/>
            <a:r>
              <a:rPr lang="en-US" altLang="en-US" sz="3600" smtClean="0"/>
              <a:t>CLINICAL CASE </a:t>
            </a:r>
            <a:r>
              <a:rPr lang="en-US" altLang="en-US" smtClean="0"/>
              <a:t>– </a:t>
            </a:r>
            <a:r>
              <a:rPr lang="en-US" altLang="en-US" sz="3600" smtClean="0"/>
              <a:t>Terry the electrician </a:t>
            </a:r>
          </a:p>
        </p:txBody>
      </p:sp>
      <p:sp>
        <p:nvSpPr>
          <p:cNvPr id="157698" name="Content Placeholder 2"/>
          <p:cNvSpPr>
            <a:spLocks noGrp="1"/>
          </p:cNvSpPr>
          <p:nvPr>
            <p:ph idx="1"/>
          </p:nvPr>
        </p:nvSpPr>
        <p:spPr/>
        <p:txBody>
          <a:bodyPr>
            <a:normAutofit lnSpcReduction="10000"/>
          </a:bodyPr>
          <a:lstStyle/>
          <a:p>
            <a:pPr marL="0" indent="0" defTabSz="650164" eaLnBrk="1" hangingPunct="1">
              <a:buFont typeface="Arial" pitchFamily="34" charset="0"/>
              <a:buNone/>
              <a:defRPr/>
            </a:pPr>
            <a:endParaRPr lang="en-US" dirty="0">
              <a:solidFill>
                <a:srgbClr val="000090"/>
              </a:solidFill>
              <a:ea typeface="ＭＳ Ｐゴシック" charset="0"/>
              <a:cs typeface="Verdana"/>
            </a:endParaRPr>
          </a:p>
          <a:p>
            <a:pPr marL="252842" indent="-252842" defTabSz="650164" eaLnBrk="1" hangingPunct="1">
              <a:buFont typeface="Arial" charset="0"/>
              <a:buChar char="•"/>
              <a:defRPr/>
            </a:pP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smtClean="0">
                <a:solidFill>
                  <a:srgbClr val="000090"/>
                </a:solidFill>
                <a:ea typeface="ＭＳ Ｐゴシック" charset="0"/>
                <a:cs typeface="Verdana"/>
              </a:rPr>
              <a:t>54 </a:t>
            </a:r>
            <a:r>
              <a:rPr lang="en-US" dirty="0" err="1" smtClean="0">
                <a:solidFill>
                  <a:srgbClr val="000090"/>
                </a:solidFill>
                <a:ea typeface="ＭＳ Ｐゴシック" charset="0"/>
                <a:cs typeface="Verdana"/>
              </a:rPr>
              <a:t>yr</a:t>
            </a:r>
            <a:r>
              <a:rPr lang="en-US" dirty="0" smtClean="0">
                <a:solidFill>
                  <a:srgbClr val="000090"/>
                </a:solidFill>
                <a:ea typeface="ＭＳ Ｐゴシック" charset="0"/>
                <a:cs typeface="Verdana"/>
              </a:rPr>
              <a:t> old, married, 3 children</a:t>
            </a: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a:solidFill>
                  <a:srgbClr val="000090"/>
                </a:solidFill>
                <a:ea typeface="ＭＳ Ｐゴシック" charset="0"/>
                <a:cs typeface="Verdana"/>
              </a:rPr>
              <a:t>Long standing </a:t>
            </a:r>
            <a:r>
              <a:rPr lang="en-US" dirty="0" smtClean="0">
                <a:solidFill>
                  <a:srgbClr val="000090"/>
                </a:solidFill>
                <a:ea typeface="ＭＳ Ｐゴシック" charset="0"/>
                <a:cs typeface="Verdana"/>
              </a:rPr>
              <a:t>hypertension</a:t>
            </a: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a:solidFill>
                  <a:srgbClr val="000090"/>
                </a:solidFill>
                <a:ea typeface="ＭＳ Ｐゴシック" charset="0"/>
                <a:cs typeface="Verdana"/>
              </a:rPr>
              <a:t>Usually well, </a:t>
            </a:r>
            <a:r>
              <a:rPr lang="en-US" dirty="0" smtClean="0">
                <a:solidFill>
                  <a:srgbClr val="000090"/>
                </a:solidFill>
                <a:ea typeface="ＭＳ Ｐゴシック" charset="0"/>
                <a:cs typeface="Verdana"/>
              </a:rPr>
              <a:t>rarely goes to GP</a:t>
            </a:r>
          </a:p>
          <a:p>
            <a:pPr marL="252842" indent="-252842" defTabSz="650164" eaLnBrk="1" hangingPunct="1">
              <a:buFont typeface="Arial" charset="0"/>
              <a:buChar char="•"/>
              <a:defRPr/>
            </a:pPr>
            <a:r>
              <a:rPr lang="en-US" dirty="0" smtClean="0">
                <a:solidFill>
                  <a:srgbClr val="000090"/>
                </a:solidFill>
                <a:ea typeface="ＭＳ Ｐゴシック" charset="0"/>
                <a:cs typeface="Verdana"/>
              </a:rPr>
              <a:t>Flu at Xmas 2018 – unable to work</a:t>
            </a:r>
          </a:p>
          <a:p>
            <a:pPr marL="252842" indent="-252842" defTabSz="650164" eaLnBrk="1" hangingPunct="1">
              <a:buFont typeface="Arial" charset="0"/>
              <a:buChar char="•"/>
              <a:defRPr/>
            </a:pPr>
            <a:r>
              <a:rPr lang="en-US" dirty="0" err="1" smtClean="0">
                <a:solidFill>
                  <a:srgbClr val="000090"/>
                </a:solidFill>
                <a:ea typeface="ＭＳ Ｐゴシック" charset="0"/>
                <a:cs typeface="Verdana"/>
              </a:rPr>
              <a:t>Sx</a:t>
            </a:r>
            <a:r>
              <a:rPr lang="en-US" dirty="0" smtClean="0">
                <a:solidFill>
                  <a:srgbClr val="000090"/>
                </a:solidFill>
                <a:ea typeface="ＭＳ Ｐゴシック" charset="0"/>
                <a:cs typeface="Verdana"/>
              </a:rPr>
              <a:t> improved after 2 weeks but still fatigued</a:t>
            </a:r>
          </a:p>
          <a:p>
            <a:pPr marL="252842" indent="-252842" defTabSz="650164" eaLnBrk="1" hangingPunct="1">
              <a:buFont typeface="Arial" charset="0"/>
              <a:buChar char="•"/>
              <a:defRPr/>
            </a:pPr>
            <a:r>
              <a:rPr lang="en-US" dirty="0" smtClean="0">
                <a:solidFill>
                  <a:srgbClr val="000090"/>
                </a:solidFill>
                <a:ea typeface="ＭＳ Ｐゴシック" charset="0"/>
                <a:cs typeface="Verdana"/>
              </a:rPr>
              <a:t>Noticed palpitations and SOB</a:t>
            </a: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smtClean="0">
                <a:solidFill>
                  <a:srgbClr val="000090"/>
                </a:solidFill>
                <a:ea typeface="ＭＳ Ｐゴシック" charset="0"/>
                <a:cs typeface="Verdana"/>
              </a:rPr>
              <a:t>Forced to the GP by his wife (end of Jan)</a:t>
            </a:r>
            <a:endParaRPr lang="en-US" dirty="0">
              <a:solidFill>
                <a:srgbClr val="000090"/>
              </a:solidFill>
              <a:ea typeface="ＭＳ Ｐゴシック" charset="0"/>
              <a:cs typeface="Verdana"/>
            </a:endParaRPr>
          </a:p>
        </p:txBody>
      </p:sp>
      <p:pic>
        <p:nvPicPr>
          <p:cNvPr id="9216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382125" y="1420813"/>
            <a:ext cx="2905125" cy="3643312"/>
          </a:xfrm>
          <a:prstGeom prst="rect">
            <a:avLst/>
          </a:prstGeom>
          <a:noFill/>
          <a:ln>
            <a:noFill/>
          </a:ln>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algn="ctr" defTabSz="649288" eaLnBrk="1" hangingPunct="1"/>
            <a:r>
              <a:rPr lang="en-US" altLang="en-US" smtClean="0"/>
              <a:t>CLINICAL CASES</a:t>
            </a:r>
          </a:p>
        </p:txBody>
      </p:sp>
      <p:sp>
        <p:nvSpPr>
          <p:cNvPr id="3" name="Content Placeholder 2"/>
          <p:cNvSpPr>
            <a:spLocks noGrp="1"/>
          </p:cNvSpPr>
          <p:nvPr>
            <p:ph idx="1"/>
          </p:nvPr>
        </p:nvSpPr>
        <p:spPr/>
        <p:txBody>
          <a:bodyPr/>
          <a:lstStyle/>
          <a:p>
            <a:pPr marL="252842" indent="-252842" defTabSz="650164" eaLnBrk="1" hangingPunct="1">
              <a:buFont typeface="Arial" charset="0"/>
              <a:buChar char="•"/>
              <a:defRPr/>
            </a:pPr>
            <a:endParaRPr lang="en-US" dirty="0">
              <a:ea typeface="ＭＳ Ｐゴシック" charset="0"/>
              <a:cs typeface="+mn-cs"/>
            </a:endParaRPr>
          </a:p>
          <a:p>
            <a:pPr marL="252842" indent="-252842" defTabSz="650164" eaLnBrk="1" hangingPunct="1">
              <a:buFont typeface="Arial" charset="0"/>
              <a:buChar char="•"/>
              <a:defRPr/>
            </a:pPr>
            <a:r>
              <a:rPr lang="en-US" dirty="0">
                <a:solidFill>
                  <a:srgbClr val="000090"/>
                </a:solidFill>
                <a:ea typeface="ＭＳ Ｐゴシック" charset="0"/>
                <a:cs typeface="Verdana"/>
              </a:rPr>
              <a:t> Last blood tests </a:t>
            </a:r>
            <a:r>
              <a:rPr lang="en-US" dirty="0" smtClean="0">
                <a:solidFill>
                  <a:srgbClr val="000090"/>
                </a:solidFill>
                <a:ea typeface="ＭＳ Ｐゴシック" charset="0"/>
                <a:cs typeface="Verdana"/>
              </a:rPr>
              <a:t>2 years </a:t>
            </a:r>
            <a:r>
              <a:rPr lang="en-US" dirty="0">
                <a:solidFill>
                  <a:srgbClr val="000090"/>
                </a:solidFill>
                <a:ea typeface="ＭＳ Ｐゴシック" charset="0"/>
                <a:cs typeface="Verdana"/>
              </a:rPr>
              <a:t>ago – no sig abnormalities</a:t>
            </a:r>
          </a:p>
          <a:p>
            <a:pPr marL="252842" indent="-252842" defTabSz="650164" eaLnBrk="1" hangingPunct="1">
              <a:buFont typeface="Arial" charset="0"/>
              <a:buChar char="•"/>
              <a:defRPr/>
            </a:pP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a:solidFill>
                  <a:srgbClr val="000090"/>
                </a:solidFill>
                <a:ea typeface="ＭＳ Ｐゴシック" charset="0"/>
                <a:cs typeface="Verdana"/>
              </a:rPr>
              <a:t> Medication: </a:t>
            </a:r>
            <a:r>
              <a:rPr lang="en-US" dirty="0" smtClean="0">
                <a:solidFill>
                  <a:srgbClr val="000090"/>
                </a:solidFill>
                <a:ea typeface="ＭＳ Ｐゴシック" charset="0"/>
                <a:cs typeface="Verdana"/>
              </a:rPr>
              <a:t>Ramipril 5mg OD</a:t>
            </a:r>
          </a:p>
          <a:p>
            <a:pPr marL="252842" indent="-252842" defTabSz="650164" eaLnBrk="1" hangingPunct="1">
              <a:buFont typeface="Arial" charset="0"/>
              <a:buChar char="•"/>
              <a:defRPr/>
            </a:pP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smtClean="0">
                <a:solidFill>
                  <a:srgbClr val="000090"/>
                </a:solidFill>
                <a:ea typeface="ＭＳ Ｐゴシック" charset="0"/>
                <a:cs typeface="Verdana"/>
              </a:rPr>
              <a:t> Pulse </a:t>
            </a:r>
            <a:r>
              <a:rPr lang="en-US" dirty="0" err="1" smtClean="0">
                <a:solidFill>
                  <a:srgbClr val="000090"/>
                </a:solidFill>
                <a:ea typeface="ＭＳ Ｐゴシック" charset="0"/>
                <a:cs typeface="Verdana"/>
              </a:rPr>
              <a:t>irreg</a:t>
            </a:r>
            <a:r>
              <a:rPr lang="en-US" dirty="0" smtClean="0">
                <a:solidFill>
                  <a:srgbClr val="000090"/>
                </a:solidFill>
                <a:ea typeface="ＭＳ Ｐゴシック" charset="0"/>
                <a:cs typeface="Verdana"/>
              </a:rPr>
              <a:t>, chest clear, BP 162/95</a:t>
            </a:r>
          </a:p>
          <a:p>
            <a:pPr marL="252842" indent="-252842" defTabSz="650164" eaLnBrk="1" hangingPunct="1">
              <a:buFont typeface="Arial" charset="0"/>
              <a:buChar char="•"/>
              <a:defRPr/>
            </a:pPr>
            <a:endParaRPr lang="en-US" dirty="0">
              <a:solidFill>
                <a:srgbClr val="000090"/>
              </a:solidFill>
              <a:ea typeface="ＭＳ Ｐゴシック" charset="0"/>
              <a:cs typeface="Verdana"/>
            </a:endParaRPr>
          </a:p>
          <a:p>
            <a:pPr marL="252842" indent="-252842" defTabSz="650164" eaLnBrk="1" hangingPunct="1">
              <a:buFont typeface="Arial" charset="0"/>
              <a:buChar char="•"/>
              <a:defRPr/>
            </a:pPr>
            <a:r>
              <a:rPr lang="en-US" dirty="0" smtClean="0">
                <a:solidFill>
                  <a:srgbClr val="000090"/>
                </a:solidFill>
                <a:ea typeface="ＭＳ Ｐゴシック" charset="0"/>
                <a:cs typeface="Verdana"/>
              </a:rPr>
              <a:t> ECG performed </a:t>
            </a:r>
            <a:endParaRPr lang="en-US" dirty="0">
              <a:solidFill>
                <a:srgbClr val="000090"/>
              </a:solidFill>
              <a:ea typeface="ＭＳ Ｐゴシック" charset="0"/>
              <a:cs typeface="Verdan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defTabSz="649288" eaLnBrk="1" hangingPunct="1"/>
            <a:r>
              <a:rPr lang="en-US" altLang="en-US" smtClean="0"/>
              <a:t>Case 1: ecg </a:t>
            </a:r>
          </a:p>
        </p:txBody>
      </p:sp>
      <p:sp>
        <p:nvSpPr>
          <p:cNvPr id="94211" name="Content Placeholder 2"/>
          <p:cNvSpPr>
            <a:spLocks noGrp="1"/>
          </p:cNvSpPr>
          <p:nvPr>
            <p:ph idx="1"/>
          </p:nvPr>
        </p:nvSpPr>
        <p:spPr/>
        <p:txBody>
          <a:bodyPr/>
          <a:lstStyle/>
          <a:p>
            <a:pPr marL="252413" indent="-252413" defTabSz="649288" eaLnBrk="1" hangingPunct="1"/>
            <a:endParaRPr lang="en-US" altLang="en-US" smtClean="0"/>
          </a:p>
          <a:p>
            <a:pPr marL="252413" indent="-252413" defTabSz="649288" eaLnBrk="1" hangingPunct="1"/>
            <a:endParaRPr lang="en-US" altLang="en-US" smtClean="0"/>
          </a:p>
        </p:txBody>
      </p:sp>
      <p:pic>
        <p:nvPicPr>
          <p:cNvPr id="9421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3238" y="2424113"/>
            <a:ext cx="12201525" cy="66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algn="ctr" defTabSz="649288" eaLnBrk="1" hangingPunct="1"/>
            <a:r>
              <a:rPr lang="en-US" altLang="en-US" smtClean="0"/>
              <a:t>CLINICAL CASES</a:t>
            </a:r>
          </a:p>
        </p:txBody>
      </p:sp>
      <p:sp>
        <p:nvSpPr>
          <p:cNvPr id="3" name="Content Placeholder 2"/>
          <p:cNvSpPr>
            <a:spLocks noGrp="1"/>
          </p:cNvSpPr>
          <p:nvPr>
            <p:ph idx="1"/>
          </p:nvPr>
        </p:nvSpPr>
        <p:spPr/>
        <p:txBody>
          <a:bodyPr/>
          <a:lstStyle/>
          <a:p>
            <a:pPr marL="0" indent="0" defTabSz="650164" eaLnBrk="1" hangingPunct="1">
              <a:buFont typeface="Arial" pitchFamily="34" charset="0"/>
              <a:buNone/>
              <a:defRPr/>
            </a:pPr>
            <a:r>
              <a:rPr lang="en-US" dirty="0" smtClean="0">
                <a:solidFill>
                  <a:srgbClr val="000090"/>
                </a:solidFill>
                <a:ea typeface="ＭＳ Ｐゴシック" charset="0"/>
                <a:cs typeface="Verdana"/>
              </a:rPr>
              <a:t>A&amp;E:</a:t>
            </a:r>
            <a:endParaRPr lang="en-US" dirty="0">
              <a:solidFill>
                <a:srgbClr val="000090"/>
              </a:solidFill>
              <a:ea typeface="ＭＳ Ｐゴシック" charset="0"/>
              <a:cs typeface="Verdana"/>
            </a:endParaRPr>
          </a:p>
          <a:p>
            <a:pPr marL="0" indent="0" defTabSz="650164" eaLnBrk="1" hangingPunct="1">
              <a:buFont typeface="Arial" pitchFamily="34" charset="0"/>
              <a:buNone/>
              <a:defRPr/>
            </a:pPr>
            <a:endParaRPr lang="en-US" dirty="0" smtClean="0">
              <a:solidFill>
                <a:srgbClr val="000090"/>
              </a:solidFill>
              <a:ea typeface="ＭＳ Ｐゴシック" charset="0"/>
              <a:cs typeface="Verdana"/>
            </a:endParaRPr>
          </a:p>
          <a:p>
            <a:pPr defTabSz="650164" eaLnBrk="1" hangingPunct="1">
              <a:defRPr/>
            </a:pPr>
            <a:r>
              <a:rPr lang="en-US" dirty="0" smtClean="0">
                <a:solidFill>
                  <a:srgbClr val="000090"/>
                </a:solidFill>
                <a:ea typeface="ＭＳ Ｐゴシック" charset="0"/>
                <a:cs typeface="Verdana"/>
              </a:rPr>
              <a:t>CXR / bloods </a:t>
            </a:r>
            <a:r>
              <a:rPr lang="en-US" dirty="0" err="1" smtClean="0">
                <a:solidFill>
                  <a:srgbClr val="000090"/>
                </a:solidFill>
                <a:ea typeface="ＭＳ Ｐゴシック" charset="0"/>
                <a:cs typeface="Verdana"/>
              </a:rPr>
              <a:t>inc</a:t>
            </a:r>
            <a:r>
              <a:rPr lang="en-US" dirty="0" smtClean="0">
                <a:solidFill>
                  <a:srgbClr val="000090"/>
                </a:solidFill>
                <a:ea typeface="ＭＳ Ｐゴシック" charset="0"/>
                <a:cs typeface="Verdana"/>
              </a:rPr>
              <a:t> </a:t>
            </a:r>
            <a:r>
              <a:rPr lang="en-US" dirty="0" err="1" smtClean="0">
                <a:solidFill>
                  <a:srgbClr val="000090"/>
                </a:solidFill>
                <a:ea typeface="ＭＳ Ｐゴシック" charset="0"/>
                <a:cs typeface="Verdana"/>
              </a:rPr>
              <a:t>Tn</a:t>
            </a:r>
            <a:r>
              <a:rPr lang="en-US" dirty="0" smtClean="0">
                <a:solidFill>
                  <a:srgbClr val="000090"/>
                </a:solidFill>
                <a:ea typeface="ＭＳ Ｐゴシック" charset="0"/>
                <a:cs typeface="Verdana"/>
              </a:rPr>
              <a:t> (!!) – all NAD</a:t>
            </a:r>
          </a:p>
          <a:p>
            <a:pPr defTabSz="650164" eaLnBrk="1" hangingPunct="1">
              <a:defRPr/>
            </a:pPr>
            <a:r>
              <a:rPr lang="en-US" dirty="0" smtClean="0">
                <a:solidFill>
                  <a:srgbClr val="000090"/>
                </a:solidFill>
                <a:ea typeface="ＭＳ Ｐゴシック" charset="0"/>
                <a:cs typeface="Verdana"/>
              </a:rPr>
              <a:t>Started on </a:t>
            </a:r>
            <a:r>
              <a:rPr lang="en-US" dirty="0" err="1" smtClean="0">
                <a:solidFill>
                  <a:srgbClr val="000090"/>
                </a:solidFill>
                <a:ea typeface="ＭＳ Ｐゴシック" charset="0"/>
                <a:cs typeface="Verdana"/>
              </a:rPr>
              <a:t>Bisoprolol</a:t>
            </a:r>
            <a:r>
              <a:rPr lang="en-US" dirty="0" smtClean="0">
                <a:solidFill>
                  <a:srgbClr val="000090"/>
                </a:solidFill>
                <a:ea typeface="ＭＳ Ｐゴシック" charset="0"/>
                <a:cs typeface="Verdana"/>
              </a:rPr>
              <a:t> 2.5mg + NOAC</a:t>
            </a:r>
          </a:p>
          <a:p>
            <a:pPr defTabSz="650164" eaLnBrk="1" hangingPunct="1">
              <a:defRPr/>
            </a:pPr>
            <a:r>
              <a:rPr lang="en-US" dirty="0" smtClean="0">
                <a:solidFill>
                  <a:srgbClr val="000090"/>
                </a:solidFill>
                <a:ea typeface="ＭＳ Ｐゴシック" charset="0"/>
                <a:cs typeface="Verdana"/>
              </a:rPr>
              <a:t>Echo arranged </a:t>
            </a:r>
          </a:p>
          <a:p>
            <a:pPr defTabSz="650164" eaLnBrk="1" hangingPunct="1">
              <a:defRPr/>
            </a:pPr>
            <a:r>
              <a:rPr lang="en-US" dirty="0" smtClean="0">
                <a:solidFill>
                  <a:srgbClr val="000090"/>
                </a:solidFill>
                <a:ea typeface="ＭＳ Ｐゴシック" charset="0"/>
                <a:cs typeface="Verdana"/>
              </a:rPr>
              <a:t>Cardiology referral made</a:t>
            </a:r>
          </a:p>
          <a:p>
            <a:pPr defTabSz="650164" eaLnBrk="1" hangingPunct="1">
              <a:defRPr/>
            </a:pPr>
            <a:r>
              <a:rPr lang="en-US" dirty="0" smtClean="0">
                <a:solidFill>
                  <a:srgbClr val="000090"/>
                </a:solidFill>
                <a:ea typeface="ＭＳ Ｐゴシック" charset="0"/>
                <a:cs typeface="Verdana"/>
              </a:rPr>
              <a:t>Discharged home</a:t>
            </a:r>
            <a:endParaRPr lang="en-US" dirty="0">
              <a:solidFill>
                <a:srgbClr val="000090"/>
              </a:solidFill>
              <a:ea typeface="ＭＳ Ｐゴシック" charset="0"/>
              <a:cs typeface="Verdan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noChangeArrowheads="1"/>
          </p:cNvSpPr>
          <p:nvPr>
            <p:ph type="title"/>
          </p:nvPr>
        </p:nvSpPr>
        <p:spPr/>
        <p:txBody>
          <a:bodyPr/>
          <a:lstStyle/>
          <a:p>
            <a:r>
              <a:rPr lang="en-GB" altLang="en-US" smtClean="0"/>
              <a:t>                          </a:t>
            </a:r>
            <a:r>
              <a:rPr lang="en-GB" altLang="en-US" smtClean="0">
                <a:solidFill>
                  <a:srgbClr val="FFFF00"/>
                </a:solidFill>
              </a:rPr>
              <a:t>TTE</a:t>
            </a:r>
            <a:endParaRPr lang="en-GB" altLang="en-US" smtClean="0"/>
          </a:p>
        </p:txBody>
      </p:sp>
      <p:pic>
        <p:nvPicPr>
          <p:cNvPr id="96259"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8825" y="1155700"/>
            <a:ext cx="6683375" cy="7442200"/>
          </a:xfrm>
        </p:spPr>
      </p:pic>
      <p:sp>
        <p:nvSpPr>
          <p:cNvPr id="96260" name="TextBox 4"/>
          <p:cNvSpPr txBox="1">
            <a:spLocks noChangeArrowheads="1"/>
          </p:cNvSpPr>
          <p:nvPr/>
        </p:nvSpPr>
        <p:spPr bwMode="auto">
          <a:xfrm>
            <a:off x="8345488" y="2276475"/>
            <a:ext cx="3792537"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defTabSz="1300163">
              <a:spcBef>
                <a:spcPct val="20000"/>
              </a:spcBef>
              <a:buChar char="•"/>
              <a:defRPr sz="4600">
                <a:solidFill>
                  <a:schemeClr val="tx1"/>
                </a:solidFill>
                <a:latin typeface="Arial" pitchFamily="34" charset="0"/>
              </a:defRPr>
            </a:lvl1pPr>
            <a:lvl2pPr marL="742950" indent="-285750" defTabSz="1300163">
              <a:spcBef>
                <a:spcPct val="20000"/>
              </a:spcBef>
              <a:buChar char="–"/>
              <a:defRPr sz="3800">
                <a:solidFill>
                  <a:schemeClr val="tx1"/>
                </a:solidFill>
                <a:latin typeface="Arial" pitchFamily="34" charset="0"/>
              </a:defRPr>
            </a:lvl2pPr>
            <a:lvl3pPr marL="1143000" indent="-228600" defTabSz="1300163">
              <a:spcBef>
                <a:spcPct val="20000"/>
              </a:spcBef>
              <a:buChar char="•"/>
              <a:defRPr sz="3400">
                <a:solidFill>
                  <a:schemeClr val="tx1"/>
                </a:solidFill>
                <a:latin typeface="Arial" pitchFamily="34" charset="0"/>
              </a:defRPr>
            </a:lvl3pPr>
            <a:lvl4pPr marL="1600200" indent="-228600" defTabSz="1300163">
              <a:spcBef>
                <a:spcPct val="20000"/>
              </a:spcBef>
              <a:buChar char="–"/>
              <a:defRPr sz="2800">
                <a:solidFill>
                  <a:schemeClr val="tx1"/>
                </a:solidFill>
                <a:latin typeface="Arial" pitchFamily="34" charset="0"/>
              </a:defRPr>
            </a:lvl4pPr>
            <a:lvl5pPr marL="2057400" indent="-228600" defTabSz="1300163">
              <a:spcBef>
                <a:spcPct val="20000"/>
              </a:spcBef>
              <a:buChar char="»"/>
              <a:defRPr sz="2800">
                <a:solidFill>
                  <a:schemeClr val="tx1"/>
                </a:solidFill>
                <a:latin typeface="Arial" pitchFamily="34" charset="0"/>
              </a:defRPr>
            </a:lvl5pPr>
            <a:lvl6pPr marL="2514600" indent="-228600" defTabSz="1300163" eaLnBrk="0" fontAlgn="base" hangingPunct="0">
              <a:spcBef>
                <a:spcPct val="20000"/>
              </a:spcBef>
              <a:spcAft>
                <a:spcPct val="0"/>
              </a:spcAft>
              <a:buChar char="»"/>
              <a:defRPr sz="2800">
                <a:solidFill>
                  <a:schemeClr val="tx1"/>
                </a:solidFill>
                <a:latin typeface="Arial" pitchFamily="34" charset="0"/>
              </a:defRPr>
            </a:lvl6pPr>
            <a:lvl7pPr marL="2971800" indent="-228600" defTabSz="1300163" eaLnBrk="0" fontAlgn="base" hangingPunct="0">
              <a:spcBef>
                <a:spcPct val="20000"/>
              </a:spcBef>
              <a:spcAft>
                <a:spcPct val="0"/>
              </a:spcAft>
              <a:buChar char="»"/>
              <a:defRPr sz="2800">
                <a:solidFill>
                  <a:schemeClr val="tx1"/>
                </a:solidFill>
                <a:latin typeface="Arial" pitchFamily="34" charset="0"/>
              </a:defRPr>
            </a:lvl7pPr>
            <a:lvl8pPr marL="3429000" indent="-228600" defTabSz="1300163" eaLnBrk="0" fontAlgn="base" hangingPunct="0">
              <a:spcBef>
                <a:spcPct val="20000"/>
              </a:spcBef>
              <a:spcAft>
                <a:spcPct val="0"/>
              </a:spcAft>
              <a:buChar char="»"/>
              <a:defRPr sz="2800">
                <a:solidFill>
                  <a:schemeClr val="tx1"/>
                </a:solidFill>
                <a:latin typeface="Arial" pitchFamily="34" charset="0"/>
              </a:defRPr>
            </a:lvl8pPr>
            <a:lvl9pPr marL="3886200" indent="-228600" defTabSz="1300163" eaLnBrk="0" fontAlgn="base" hangingPunct="0">
              <a:spcBef>
                <a:spcPct val="20000"/>
              </a:spcBef>
              <a:spcAft>
                <a:spcPct val="0"/>
              </a:spcAft>
              <a:buChar char="»"/>
              <a:defRPr sz="2800">
                <a:solidFill>
                  <a:schemeClr val="tx1"/>
                </a:solidFill>
                <a:latin typeface="Arial" pitchFamily="34" charset="0"/>
              </a:defRPr>
            </a:lvl9pPr>
          </a:lstStyle>
          <a:p>
            <a:pPr eaLnBrk="1" hangingPunct="1">
              <a:spcBef>
                <a:spcPct val="0"/>
              </a:spcBef>
              <a:buFontTx/>
              <a:buNone/>
            </a:pPr>
            <a:r>
              <a:rPr lang="en-GB" altLang="en-US" sz="3200">
                <a:solidFill>
                  <a:srgbClr val="FFFF00"/>
                </a:solidFill>
              </a:rPr>
              <a:t>EF: 25%</a:t>
            </a:r>
          </a:p>
          <a:p>
            <a:pPr eaLnBrk="1" hangingPunct="1">
              <a:spcBef>
                <a:spcPct val="0"/>
              </a:spcBef>
              <a:buFontTx/>
              <a:buNone/>
            </a:pPr>
            <a:endParaRPr lang="en-GB" altLang="en-US" sz="3200">
              <a:solidFill>
                <a:srgbClr val="FFFF00"/>
              </a:solidFill>
            </a:endParaRPr>
          </a:p>
          <a:p>
            <a:pPr eaLnBrk="1" hangingPunct="1">
              <a:spcBef>
                <a:spcPct val="0"/>
              </a:spcBef>
              <a:buFontTx/>
              <a:buNone/>
            </a:pPr>
            <a:r>
              <a:rPr lang="en-GB" altLang="en-US" sz="3200">
                <a:solidFill>
                  <a:srgbClr val="FFFF00"/>
                </a:solidFill>
              </a:rPr>
              <a:t>Dilated LA/LV</a:t>
            </a:r>
          </a:p>
          <a:p>
            <a:pPr eaLnBrk="1" hangingPunct="1">
              <a:spcBef>
                <a:spcPct val="0"/>
              </a:spcBef>
              <a:buFontTx/>
              <a:buNone/>
            </a:pPr>
            <a:endParaRPr lang="en-GB" altLang="en-US" sz="3200">
              <a:solidFill>
                <a:srgbClr val="FFFF00"/>
              </a:solidFill>
            </a:endParaRPr>
          </a:p>
          <a:p>
            <a:pPr eaLnBrk="1" hangingPunct="1">
              <a:spcBef>
                <a:spcPct val="0"/>
              </a:spcBef>
              <a:buFontTx/>
              <a:buNone/>
            </a:pPr>
            <a:r>
              <a:rPr lang="en-GB" altLang="en-US" sz="3200">
                <a:solidFill>
                  <a:srgbClr val="FFFF00"/>
                </a:solidFill>
              </a:rPr>
              <a:t>Mild MR</a:t>
            </a:r>
          </a:p>
          <a:p>
            <a:pPr eaLnBrk="1" hangingPunct="1">
              <a:spcBef>
                <a:spcPct val="0"/>
              </a:spcBef>
              <a:buFontTx/>
              <a:buNone/>
            </a:pPr>
            <a:endParaRPr lang="en-GB" altLang="en-US" sz="3200">
              <a:solidFill>
                <a:srgbClr val="FFFF00"/>
              </a:solidFill>
            </a:endParaRPr>
          </a:p>
          <a:p>
            <a:pPr eaLnBrk="1" hangingPunct="1">
              <a:spcBef>
                <a:spcPct val="0"/>
              </a:spcBef>
              <a:buFontTx/>
              <a:buNone/>
            </a:pPr>
            <a:r>
              <a:rPr lang="en-GB" altLang="en-US" sz="3200">
                <a:solidFill>
                  <a:srgbClr val="FFFF00"/>
                </a:solidFill>
              </a:rPr>
              <a:t>Normal RH</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10.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Photo - 6 Up">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6 Up">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Photo - 6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0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SPI Template_plain">
  <a:themeElements>
    <a:clrScheme name="Custom 1">
      <a:dk1>
        <a:srgbClr val="6F7175"/>
      </a:dk1>
      <a:lt1>
        <a:srgbClr val="FFFFFF"/>
      </a:lt1>
      <a:dk2>
        <a:srgbClr val="6F7175"/>
      </a:dk2>
      <a:lt2>
        <a:srgbClr val="FFFFFF"/>
      </a:lt2>
      <a:accent1>
        <a:srgbClr val="A4B8A6"/>
      </a:accent1>
      <a:accent2>
        <a:srgbClr val="A4B8A6"/>
      </a:accent2>
      <a:accent3>
        <a:srgbClr val="A4B8A6"/>
      </a:accent3>
      <a:accent4>
        <a:srgbClr val="A4B8A6"/>
      </a:accent4>
      <a:accent5>
        <a:srgbClr val="A4B8A6"/>
      </a:accent5>
      <a:accent6>
        <a:srgbClr val="A4B8A6"/>
      </a:accent6>
      <a:hlink>
        <a:srgbClr val="A4B8A6"/>
      </a:hlink>
      <a:folHlink>
        <a:srgbClr val="A4B8A6"/>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4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4_Office Theme">
  <a:themeElements>
    <a:clrScheme name="Custom 68">
      <a:dk1>
        <a:sysClr val="windowText" lastClr="000000"/>
      </a:dk1>
      <a:lt1>
        <a:sysClr val="window" lastClr="FFFFFF"/>
      </a:lt1>
      <a:dk2>
        <a:srgbClr val="242852"/>
      </a:dk2>
      <a:lt2>
        <a:srgbClr val="ACCBF9"/>
      </a:lt2>
      <a:accent1>
        <a:srgbClr val="629DD1"/>
      </a:accent1>
      <a:accent2>
        <a:srgbClr val="3EBBF0"/>
      </a:accent2>
      <a:accent3>
        <a:srgbClr val="498DF1"/>
      </a:accent3>
      <a:accent4>
        <a:srgbClr val="646565"/>
      </a:accent4>
      <a:accent5>
        <a:srgbClr val="646565"/>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1.xml><?xml version="1.0" encoding="utf-8"?>
<a:theme xmlns:a="http://schemas.openxmlformats.org/drawingml/2006/main" name="Slide Template">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2.xml><?xml version="1.0" encoding="utf-8"?>
<a:theme xmlns:a="http://schemas.openxmlformats.org/drawingml/2006/main" name="MA No Product">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marL="230188" indent="-230188">
          <a:buClr>
            <a:schemeClr val="accent1"/>
          </a:buClr>
          <a:buFont typeface="Arial" panose="020B0604020202020204" pitchFamily="34" charset="0"/>
          <a:buChar char="•"/>
          <a:defRPr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itle, Bullets &amp; Photo">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Bullets - Righ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 Center">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itle &amp; Bullets - 2 Column">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Lef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American Typewriter"/>
        <a:ea typeface="ヒラギノ明朝 ProN W3"/>
        <a:cs typeface="ヒラギノ明朝 ProN W3"/>
      </a:majorFont>
      <a:minorFont>
        <a:latin typeface="American Typewriter"/>
        <a:ea typeface="ヒラギノ明朝 ProN W3"/>
        <a:cs typeface="ヒラギノ明朝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merican Typewriter" charset="0"/>
            <a:ea typeface="ヒラギノ明朝 ProN W3" charset="-128"/>
            <a:cs typeface="ヒラギノ明朝 ProN W3" charset="-128"/>
            <a:sym typeface="American Typewriter"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24137</TotalTime>
  <Pages>0</Pages>
  <Words>1485</Words>
  <Characters>0</Characters>
  <Application>Microsoft Office PowerPoint</Application>
  <PresentationFormat>Custom</PresentationFormat>
  <Lines>0</Lines>
  <Paragraphs>274</Paragraphs>
  <Slides>40</Slides>
  <Notes>6</Notes>
  <HiddenSlides>0</HiddenSlides>
  <MMClips>0</MMClips>
  <ScaleCrop>false</ScaleCrop>
  <HeadingPairs>
    <vt:vector size="6" baseType="variant">
      <vt:variant>
        <vt:lpstr>Fonts Used</vt:lpstr>
      </vt:variant>
      <vt:variant>
        <vt:i4>11</vt:i4>
      </vt:variant>
      <vt:variant>
        <vt:lpstr>Theme</vt:lpstr>
      </vt:variant>
      <vt:variant>
        <vt:i4>23</vt:i4>
      </vt:variant>
      <vt:variant>
        <vt:lpstr>Slide Titles</vt:lpstr>
      </vt:variant>
      <vt:variant>
        <vt:i4>40</vt:i4>
      </vt:variant>
    </vt:vector>
  </HeadingPairs>
  <TitlesOfParts>
    <vt:vector size="74" baseType="lpstr">
      <vt:lpstr>American Typewriter</vt:lpstr>
      <vt:lpstr>ヒラギノ明朝 ProN W3</vt:lpstr>
      <vt:lpstr>Arial</vt:lpstr>
      <vt:lpstr>Calibri</vt:lpstr>
      <vt:lpstr>MS PGothic</vt:lpstr>
      <vt:lpstr>Verdana</vt:lpstr>
      <vt:lpstr>Avenir Roman</vt:lpstr>
      <vt:lpstr>Comic Sans MS</vt:lpstr>
      <vt:lpstr>Times New Roman</vt:lpstr>
      <vt:lpstr>Symbol</vt:lpstr>
      <vt:lpstr>Tahoma</vt:lpstr>
      <vt:lpstr>Title &amp; Subtitle</vt:lpstr>
      <vt:lpstr>Title &amp; Bullets</vt:lpstr>
      <vt:lpstr>Title, Bullets &amp; Photo</vt:lpstr>
      <vt:lpstr>Title &amp; Bullets - Right</vt:lpstr>
      <vt:lpstr>Bullets</vt:lpstr>
      <vt:lpstr>Blank</vt:lpstr>
      <vt:lpstr>Title - Center</vt:lpstr>
      <vt:lpstr>Title &amp; Bullets - 2 Column</vt:lpstr>
      <vt:lpstr>Title &amp; Bullets - Left</vt:lpstr>
      <vt:lpstr>Photo - 6 Up</vt:lpstr>
      <vt:lpstr>Office Theme</vt:lpstr>
      <vt:lpstr>Default Design</vt:lpstr>
      <vt:lpstr>1_Blank Presentation</vt:lpstr>
      <vt:lpstr>10_Blank Presentation</vt:lpstr>
      <vt:lpstr>SPI Template_plain</vt:lpstr>
      <vt:lpstr>1_Custom Design</vt:lpstr>
      <vt:lpstr>4_Custom Design</vt:lpstr>
      <vt:lpstr>5_Custom Design</vt:lpstr>
      <vt:lpstr>2_Office Theme</vt:lpstr>
      <vt:lpstr>4_Office Theme</vt:lpstr>
      <vt:lpstr>Slide Template</vt:lpstr>
      <vt:lpstr>MA No Product</vt:lpstr>
      <vt:lpstr>1_Office Theme</vt:lpstr>
      <vt:lpstr>PowerPoint Presentation</vt:lpstr>
      <vt:lpstr>PowerPoint Presentation</vt:lpstr>
      <vt:lpstr>PowerPoint Presentation</vt:lpstr>
      <vt:lpstr>PowerPoint Presentation</vt:lpstr>
      <vt:lpstr>CLINICAL CASE – Terry the electrician </vt:lpstr>
      <vt:lpstr>CLINICAL CASES</vt:lpstr>
      <vt:lpstr>Case 1: ecg </vt:lpstr>
      <vt:lpstr>CLINICAL CASES</vt:lpstr>
      <vt:lpstr>                          TTE</vt:lpstr>
      <vt:lpstr>Subsequent Management</vt:lpstr>
      <vt:lpstr>THE GREAT DEBATE</vt:lpstr>
      <vt:lpstr>PowerPoint Presentation</vt:lpstr>
      <vt:lpstr>AF/PAF – some important considerations:</vt:lpstr>
      <vt:lpstr>AF affects quality of life</vt:lpstr>
      <vt:lpstr>QOL in cardiovascular conditions</vt:lpstr>
      <vt:lpstr>DC CardioVersion AF Ablation &amp; Ablate and Pace Strategies</vt:lpstr>
      <vt:lpstr>PowerPoint Presentation</vt:lpstr>
      <vt:lpstr>PowerPoint Presentation</vt:lpstr>
      <vt:lpstr>PowerPoint Presentation</vt:lpstr>
      <vt:lpstr>PowerPoint Presentation</vt:lpstr>
      <vt:lpstr>PowerPoint Presentation</vt:lpstr>
      <vt:lpstr>Ablate and Pace</vt:lpstr>
      <vt:lpstr>Stroke Risk Reduction Left Atrial Appendage Occlusion</vt:lpstr>
      <vt:lpstr>Limitations of NOACs</vt:lpstr>
      <vt:lpstr>PowerPoint Presentation</vt:lpstr>
      <vt:lpstr>PowerPoint Presentation</vt:lpstr>
      <vt:lpstr>PowerPoint Presentation</vt:lpstr>
      <vt:lpstr>PowerPoint Presentation</vt:lpstr>
      <vt:lpstr>Commissioning through Evaluation</vt:lpstr>
      <vt:lpstr>Service Specification Document Patient selection</vt:lpstr>
      <vt:lpstr>Atrial Fibrillation  Commissioning toolkit </vt:lpstr>
      <vt:lpstr>PowerPoint Presentation</vt:lpstr>
      <vt:lpstr>Conclusions</vt:lpstr>
      <vt:lpstr>PowerPoint Presentation</vt:lpstr>
      <vt:lpstr>PowerPoint Presentation</vt:lpstr>
      <vt:lpstr>Reported attendance at CPRPs 2007-2018 </vt:lpstr>
      <vt:lpstr>PowerPoint Presentation</vt:lpstr>
      <vt:lpstr>Psychological wellbeing</vt:lpstr>
      <vt:lpstr>Exercise Capacity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 ablation</dc:title>
  <dc:creator>Mills Joseph</dc:creator>
  <cp:lastModifiedBy>Back Matthew (RBQ)</cp:lastModifiedBy>
  <cp:revision>254</cp:revision>
  <dcterms:created xsi:type="dcterms:W3CDTF">2013-03-04T19:21:56Z</dcterms:created>
  <dcterms:modified xsi:type="dcterms:W3CDTF">2019-12-06T12:15:32Z</dcterms:modified>
</cp:coreProperties>
</file>