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theme/theme3.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4.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5.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6.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2" r:id="rId1"/>
    <p:sldMasterId id="2147483664" r:id="rId2"/>
    <p:sldMasterId id="2147483686" r:id="rId3"/>
    <p:sldMasterId id="2147483660" r:id="rId4"/>
    <p:sldMasterId id="2147483666" r:id="rId5"/>
    <p:sldMasterId id="2147483668" r:id="rId6"/>
    <p:sldMasterId id="2147483670" r:id="rId7"/>
  </p:sldMasterIdLst>
  <p:notesMasterIdLst>
    <p:notesMasterId r:id="rId27"/>
  </p:notesMasterIdLst>
  <p:handoutMasterIdLst>
    <p:handoutMasterId r:id="rId28"/>
  </p:handoutMasterIdLst>
  <p:sldIdLst>
    <p:sldId id="257" r:id="rId8"/>
    <p:sldId id="300" r:id="rId9"/>
    <p:sldId id="301" r:id="rId10"/>
    <p:sldId id="309" r:id="rId11"/>
    <p:sldId id="259" r:id="rId12"/>
    <p:sldId id="302" r:id="rId13"/>
    <p:sldId id="305" r:id="rId14"/>
    <p:sldId id="306" r:id="rId15"/>
    <p:sldId id="307" r:id="rId16"/>
    <p:sldId id="310" r:id="rId17"/>
    <p:sldId id="261" r:id="rId18"/>
    <p:sldId id="303" r:id="rId19"/>
    <p:sldId id="304" r:id="rId20"/>
    <p:sldId id="264" r:id="rId21"/>
    <p:sldId id="265" r:id="rId22"/>
    <p:sldId id="267" r:id="rId23"/>
    <p:sldId id="263" r:id="rId24"/>
    <p:sldId id="291" r:id="rId25"/>
    <p:sldId id="295"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C5B4"/>
    <a:srgbClr val="0972CE"/>
    <a:srgbClr val="5A6770"/>
    <a:srgbClr val="034A9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87226" autoAdjust="0"/>
  </p:normalViewPr>
  <p:slideViewPr>
    <p:cSldViewPr snapToGrid="0" snapToObjects="1">
      <p:cViewPr varScale="1">
        <p:scale>
          <a:sx n="63" d="100"/>
          <a:sy n="63" d="100"/>
        </p:scale>
        <p:origin x="1584" y="78"/>
      </p:cViewPr>
      <p:guideLst>
        <p:guide orient="horz" pos="2160"/>
        <p:guide pos="2880"/>
      </p:guideLst>
    </p:cSldViewPr>
  </p:slideViewPr>
  <p:notesTextViewPr>
    <p:cViewPr>
      <p:scale>
        <a:sx n="125" d="100"/>
        <a:sy n="125" d="100"/>
      </p:scale>
      <p:origin x="0" y="0"/>
    </p:cViewPr>
  </p:notesTextViewPr>
  <p:notesViewPr>
    <p:cSldViewPr snapToGrid="0" snapToObjects="1">
      <p:cViewPr varScale="1">
        <p:scale>
          <a:sx n="85" d="100"/>
          <a:sy n="85" d="100"/>
        </p:scale>
        <p:origin x="2952"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slideMaster" Target="slideMasters/slideMaster3.xml"/><Relationship Id="rId21" Type="http://schemas.openxmlformats.org/officeDocument/2006/relationships/slide" Target="slides/slide14.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handoutMaster" Target="handoutMasters/handoutMaster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file:///C:\Users\julia.reynolds\AppData\Local\Microsoft\Windows\INetCache\Content.Outlook\OFB2MVRL\Data%20Collection%20Tool.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julia.reynolds\AppData\Local\Microsoft\Windows\INetCache\Content.Outlook\OFB2MVRL\Data%20Collection%20Tool.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pivotSource>
    <c:name>[Data Collection Tool.xlsx]Pivots!PivotTable4</c:name>
    <c:fmtId val="4"/>
  </c:pivotSource>
  <c:chart>
    <c:title>
      <c:tx>
        <c:rich>
          <a:bodyPr/>
          <a:lstStyle/>
          <a:p>
            <a:pPr algn="ctr">
              <a:defRPr/>
            </a:pPr>
            <a:r>
              <a:rPr lang="en-GB" sz="1400" b="1" i="0" u="sng" baseline="0">
                <a:effectLst/>
              </a:rPr>
              <a:t>Warfarin - Was INR Subtherapeutic or Not?</a:t>
            </a:r>
            <a:r>
              <a:rPr lang="en-GB" sz="1400" b="1" i="0" baseline="0">
                <a:effectLst/>
              </a:rPr>
              <a:t> </a:t>
            </a:r>
            <a:endParaRPr lang="en-GB" sz="1400">
              <a:effectLst/>
            </a:endParaRPr>
          </a:p>
        </c:rich>
      </c:tx>
      <c:overlay val="0"/>
    </c:title>
    <c:autoTitleDeleted val="0"/>
    <c:pivotFmts>
      <c:pivotFmt>
        <c:idx val="0"/>
        <c:marker>
          <c:symbol val="none"/>
        </c:marker>
        <c:dLbl>
          <c:idx val="0"/>
          <c:spPr/>
          <c:txPr>
            <a:bodyPr/>
            <a:lstStyle/>
            <a:p>
              <a:pPr>
                <a:defRPr/>
              </a:pPr>
              <a:endParaRPr lang="en-US"/>
            </a:p>
          </c:txPr>
          <c:dLblPos val="ctr"/>
          <c:showLegendKey val="0"/>
          <c:showVal val="1"/>
          <c:showCatName val="0"/>
          <c:showSerName val="0"/>
          <c:showPercent val="0"/>
          <c:showBubbleSize val="0"/>
          <c:extLst>
            <c:ext xmlns:c15="http://schemas.microsoft.com/office/drawing/2012/chart" uri="{CE6537A1-D6FC-4f65-9D91-7224C49458BB}"/>
          </c:extLst>
        </c:dLbl>
      </c:pivotFmt>
      <c:pivotFmt>
        <c:idx val="1"/>
        <c:spPr>
          <a:solidFill>
            <a:schemeClr val="accent3">
              <a:lumMod val="60000"/>
              <a:lumOff val="40000"/>
            </a:schemeClr>
          </a:solidFill>
        </c:spPr>
      </c:pivotFmt>
      <c:pivotFmt>
        <c:idx val="2"/>
        <c:spPr>
          <a:solidFill>
            <a:schemeClr val="accent2">
              <a:lumMod val="60000"/>
              <a:lumOff val="40000"/>
            </a:schemeClr>
          </a:solidFill>
        </c:spPr>
      </c:pivotFmt>
      <c:pivotFmt>
        <c:idx val="3"/>
        <c:marker>
          <c:symbol val="none"/>
        </c:marker>
        <c:dLbl>
          <c:idx val="0"/>
          <c:spPr/>
          <c:txPr>
            <a:bodyPr/>
            <a:lstStyle/>
            <a:p>
              <a:pPr>
                <a:defRPr/>
              </a:pPr>
              <a:endParaRPr lang="en-US"/>
            </a:p>
          </c:txPr>
          <c:dLblPos val="ctr"/>
          <c:showLegendKey val="0"/>
          <c:showVal val="1"/>
          <c:showCatName val="0"/>
          <c:showSerName val="0"/>
          <c:showPercent val="0"/>
          <c:showBubbleSize val="0"/>
          <c:extLst>
            <c:ext xmlns:c15="http://schemas.microsoft.com/office/drawing/2012/chart" uri="{CE6537A1-D6FC-4f65-9D91-7224C49458BB}"/>
          </c:extLst>
        </c:dLbl>
      </c:pivotFmt>
      <c:pivotFmt>
        <c:idx val="4"/>
        <c:spPr>
          <a:solidFill>
            <a:schemeClr val="accent2">
              <a:lumMod val="60000"/>
              <a:lumOff val="40000"/>
            </a:schemeClr>
          </a:solidFill>
        </c:spPr>
      </c:pivotFmt>
      <c:pivotFmt>
        <c:idx val="5"/>
        <c:spPr>
          <a:solidFill>
            <a:schemeClr val="accent3">
              <a:lumMod val="60000"/>
              <a:lumOff val="40000"/>
            </a:schemeClr>
          </a:solidFill>
        </c:spPr>
      </c:pivotFmt>
      <c:pivotFmt>
        <c:idx val="6"/>
        <c:marker>
          <c:symbol val="none"/>
        </c:marker>
        <c:dLbl>
          <c:idx val="0"/>
          <c:spPr/>
          <c:txPr>
            <a:bodyPr/>
            <a:lstStyle/>
            <a:p>
              <a:pPr>
                <a:defRPr/>
              </a:pPr>
              <a:endParaRPr lang="en-US"/>
            </a:p>
          </c:txPr>
          <c:dLblPos val="ctr"/>
          <c:showLegendKey val="0"/>
          <c:showVal val="1"/>
          <c:showCatName val="0"/>
          <c:showSerName val="0"/>
          <c:showPercent val="0"/>
          <c:showBubbleSize val="0"/>
          <c:extLst>
            <c:ext xmlns:c15="http://schemas.microsoft.com/office/drawing/2012/chart" uri="{CE6537A1-D6FC-4f65-9D91-7224C49458BB}"/>
          </c:extLst>
        </c:dLbl>
      </c:pivotFmt>
      <c:pivotFmt>
        <c:idx val="7"/>
        <c:spPr>
          <a:solidFill>
            <a:schemeClr val="accent2">
              <a:lumMod val="60000"/>
              <a:lumOff val="40000"/>
            </a:schemeClr>
          </a:solidFill>
        </c:spPr>
      </c:pivotFmt>
      <c:pivotFmt>
        <c:idx val="8"/>
        <c:spPr>
          <a:solidFill>
            <a:schemeClr val="accent3">
              <a:lumMod val="60000"/>
              <a:lumOff val="40000"/>
            </a:schemeClr>
          </a:solidFill>
        </c:spPr>
      </c:pivotFmt>
    </c:pivotFmts>
    <c:plotArea>
      <c:layout/>
      <c:pieChart>
        <c:varyColors val="1"/>
        <c:ser>
          <c:idx val="0"/>
          <c:order val="0"/>
          <c:tx>
            <c:strRef>
              <c:f>Pivots!$B$41:$B$42</c:f>
              <c:strCache>
                <c:ptCount val="1"/>
                <c:pt idx="0">
                  <c:v>Warfarin</c:v>
                </c:pt>
              </c:strCache>
            </c:strRef>
          </c:tx>
          <c:dPt>
            <c:idx val="0"/>
            <c:bubble3D val="0"/>
            <c:spPr>
              <a:solidFill>
                <a:schemeClr val="accent2">
                  <a:lumMod val="60000"/>
                  <a:lumOff val="40000"/>
                </a:schemeClr>
              </a:solidFill>
            </c:spPr>
            <c:extLst>
              <c:ext xmlns:c16="http://schemas.microsoft.com/office/drawing/2014/chart" uri="{C3380CC4-5D6E-409C-BE32-E72D297353CC}">
                <c16:uniqueId val="{00000001-BFD0-44E6-B068-EB5EA4413C20}"/>
              </c:ext>
            </c:extLst>
          </c:dPt>
          <c:dPt>
            <c:idx val="1"/>
            <c:bubble3D val="0"/>
            <c:spPr>
              <a:solidFill>
                <a:schemeClr val="accent3">
                  <a:lumMod val="60000"/>
                  <a:lumOff val="40000"/>
                </a:schemeClr>
              </a:solidFill>
            </c:spPr>
            <c:extLst>
              <c:ext xmlns:c16="http://schemas.microsoft.com/office/drawing/2014/chart" uri="{C3380CC4-5D6E-409C-BE32-E72D297353CC}">
                <c16:uniqueId val="{00000003-BFD0-44E6-B068-EB5EA4413C20}"/>
              </c:ext>
            </c:extLst>
          </c:dPt>
          <c:dLbls>
            <c:spPr>
              <a:noFill/>
              <a:ln>
                <a:noFill/>
              </a:ln>
              <a:effectLst/>
            </c:spPr>
            <c:txPr>
              <a:bodyPr/>
              <a:lstStyle/>
              <a:p>
                <a:pPr>
                  <a:defRPr/>
                </a:pPr>
                <a:endParaRPr lang="en-US"/>
              </a:p>
            </c:txPr>
            <c:dLblPos val="ctr"/>
            <c:showLegendKey val="0"/>
            <c:showVal val="1"/>
            <c:showCatName val="0"/>
            <c:showSerName val="0"/>
            <c:showPercent val="0"/>
            <c:showBubbleSize val="0"/>
            <c:showLeaderLines val="1"/>
            <c:extLst>
              <c:ext xmlns:c15="http://schemas.microsoft.com/office/drawing/2012/chart" uri="{CE6537A1-D6FC-4f65-9D91-7224C49458BB}"/>
            </c:extLst>
          </c:dLbls>
          <c:cat>
            <c:strRef>
              <c:f>Pivots!$A$43:$A$45</c:f>
              <c:strCache>
                <c:ptCount val="2"/>
                <c:pt idx="0">
                  <c:v>No</c:v>
                </c:pt>
                <c:pt idx="1">
                  <c:v>Yes</c:v>
                </c:pt>
              </c:strCache>
            </c:strRef>
          </c:cat>
          <c:val>
            <c:numRef>
              <c:f>Pivots!$B$43:$B$45</c:f>
              <c:numCache>
                <c:formatCode>General</c:formatCode>
                <c:ptCount val="2"/>
                <c:pt idx="0">
                  <c:v>22</c:v>
                </c:pt>
                <c:pt idx="1">
                  <c:v>27</c:v>
                </c:pt>
              </c:numCache>
            </c:numRef>
          </c:val>
          <c:extLst>
            <c:ext xmlns:c16="http://schemas.microsoft.com/office/drawing/2014/chart" uri="{C3380CC4-5D6E-409C-BE32-E72D297353CC}">
              <c16:uniqueId val="{00000004-BFD0-44E6-B068-EB5EA4413C20}"/>
            </c:ext>
          </c:extLst>
        </c:ser>
        <c:dLbls>
          <c:dLblPos val="ctr"/>
          <c:showLegendKey val="0"/>
          <c:showVal val="1"/>
          <c:showCatName val="0"/>
          <c:showSerName val="0"/>
          <c:showPercent val="0"/>
          <c:showBubbleSize val="0"/>
          <c:showLeaderLines val="1"/>
        </c:dLbls>
        <c:firstSliceAng val="0"/>
      </c:pieChart>
    </c:plotArea>
    <c:legend>
      <c:legendPos val="r"/>
      <c:overlay val="0"/>
    </c:legend>
    <c:plotVisOnly val="1"/>
    <c:dispBlanksAs val="gap"/>
    <c:showDLblsOverMax val="0"/>
  </c:chart>
  <c:externalData r:id="rId1">
    <c:autoUpdate val="0"/>
  </c:externalData>
  <c:extLst>
    <c:ext xmlns:c14="http://schemas.microsoft.com/office/drawing/2007/8/2/chart" uri="{781A3756-C4B2-4CAC-9D66-4F8BD8637D16}">
      <c14:pivotOptions>
        <c14:dropZoneFilter val="1"/>
        <c14:dropZoneCategories val="1"/>
        <c14:dropZoneData val="1"/>
        <c14:dropZoneSeries val="1"/>
        <c14:dropZonesVisible val="1"/>
      </c14:pivotOptions>
    </c:ext>
  </c:extLst>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pivotSource>
    <c:name>[Data Collection Tool.xlsx]Pivots!PivotTable3</c:name>
    <c:fmtId val="4"/>
  </c:pivotSource>
  <c:chart>
    <c:title>
      <c:tx>
        <c:rich>
          <a:bodyPr/>
          <a:lstStyle/>
          <a:p>
            <a:pPr>
              <a:defRPr/>
            </a:pPr>
            <a:r>
              <a:rPr lang="en-GB" sz="1800" b="1" i="0" u="sng" baseline="0">
                <a:effectLst/>
              </a:rPr>
              <a:t>DOAC Dosage According To Manufacturers Guideline</a:t>
            </a:r>
            <a:r>
              <a:rPr lang="en-GB" sz="1800" b="1" i="0" baseline="0">
                <a:effectLst/>
              </a:rPr>
              <a:t> </a:t>
            </a:r>
            <a:endParaRPr lang="en-GB">
              <a:effectLst/>
            </a:endParaRPr>
          </a:p>
        </c:rich>
      </c:tx>
      <c:layout>
        <c:manualLayout>
          <c:xMode val="edge"/>
          <c:yMode val="edge"/>
          <c:x val="0.30456073880326812"/>
          <c:y val="7.0299451204963018E-2"/>
        </c:manualLayout>
      </c:layout>
      <c:overlay val="0"/>
    </c:title>
    <c:autoTitleDeleted val="0"/>
    <c:pivotFmts>
      <c:pivotFmt>
        <c:idx val="0"/>
        <c:marker>
          <c:symbol val="none"/>
        </c:marker>
        <c:dLbl>
          <c:idx val="0"/>
          <c:spPr/>
          <c:txPr>
            <a:bodyPr/>
            <a:lstStyle/>
            <a:p>
              <a:pPr>
                <a:defRPr/>
              </a:pPr>
              <a:endParaRPr lang="en-US"/>
            </a:p>
          </c:txPr>
          <c:dLblPos val="bestFit"/>
          <c:showLegendKey val="0"/>
          <c:showVal val="1"/>
          <c:showCatName val="0"/>
          <c:showSerName val="0"/>
          <c:showPercent val="0"/>
          <c:showBubbleSize val="0"/>
          <c:extLst>
            <c:ext xmlns:c15="http://schemas.microsoft.com/office/drawing/2012/chart" uri="{CE6537A1-D6FC-4f65-9D91-7224C49458BB}"/>
          </c:extLst>
        </c:dLbl>
      </c:pivotFmt>
      <c:pivotFmt>
        <c:idx val="1"/>
        <c:spPr>
          <a:solidFill>
            <a:schemeClr val="accent3">
              <a:lumMod val="60000"/>
              <a:lumOff val="40000"/>
            </a:schemeClr>
          </a:solidFill>
        </c:spPr>
      </c:pivotFmt>
      <c:pivotFmt>
        <c:idx val="2"/>
        <c:spPr>
          <a:solidFill>
            <a:schemeClr val="accent2">
              <a:lumMod val="60000"/>
              <a:lumOff val="40000"/>
            </a:schemeClr>
          </a:solidFill>
        </c:spPr>
      </c:pivotFmt>
      <c:pivotFmt>
        <c:idx val="3"/>
        <c:spPr>
          <a:solidFill>
            <a:schemeClr val="bg1">
              <a:lumMod val="75000"/>
            </a:schemeClr>
          </a:solidFill>
        </c:spPr>
      </c:pivotFmt>
      <c:pivotFmt>
        <c:idx val="4"/>
        <c:marker>
          <c:symbol val="none"/>
        </c:marker>
        <c:dLbl>
          <c:idx val="0"/>
          <c:spPr/>
          <c:txPr>
            <a:bodyPr/>
            <a:lstStyle/>
            <a:p>
              <a:pPr>
                <a:defRPr/>
              </a:pPr>
              <a:endParaRPr lang="en-US"/>
            </a:p>
          </c:txPr>
          <c:dLblPos val="bestFit"/>
          <c:showLegendKey val="0"/>
          <c:showVal val="1"/>
          <c:showCatName val="0"/>
          <c:showSerName val="0"/>
          <c:showPercent val="0"/>
          <c:showBubbleSize val="0"/>
          <c:extLst>
            <c:ext xmlns:c15="http://schemas.microsoft.com/office/drawing/2012/chart" uri="{CE6537A1-D6FC-4f65-9D91-7224C49458BB}"/>
          </c:extLst>
        </c:dLbl>
      </c:pivotFmt>
      <c:pivotFmt>
        <c:idx val="5"/>
        <c:spPr>
          <a:solidFill>
            <a:schemeClr val="accent3">
              <a:lumMod val="60000"/>
              <a:lumOff val="40000"/>
            </a:schemeClr>
          </a:solidFill>
        </c:spPr>
      </c:pivotFmt>
      <c:pivotFmt>
        <c:idx val="6"/>
        <c:spPr>
          <a:solidFill>
            <a:schemeClr val="accent2">
              <a:lumMod val="60000"/>
              <a:lumOff val="40000"/>
            </a:schemeClr>
          </a:solidFill>
        </c:spPr>
      </c:pivotFmt>
      <c:pivotFmt>
        <c:idx val="7"/>
        <c:spPr>
          <a:solidFill>
            <a:schemeClr val="bg1">
              <a:lumMod val="75000"/>
            </a:schemeClr>
          </a:solidFill>
        </c:spPr>
      </c:pivotFmt>
      <c:pivotFmt>
        <c:idx val="8"/>
        <c:marker>
          <c:symbol val="none"/>
        </c:marker>
        <c:dLbl>
          <c:idx val="0"/>
          <c:spPr/>
          <c:txPr>
            <a:bodyPr/>
            <a:lstStyle/>
            <a:p>
              <a:pPr>
                <a:defRPr/>
              </a:pPr>
              <a:endParaRPr lang="en-US"/>
            </a:p>
          </c:txPr>
          <c:dLblPos val="bestFit"/>
          <c:showLegendKey val="0"/>
          <c:showVal val="1"/>
          <c:showCatName val="0"/>
          <c:showSerName val="0"/>
          <c:showPercent val="0"/>
          <c:showBubbleSize val="0"/>
          <c:extLst>
            <c:ext xmlns:c15="http://schemas.microsoft.com/office/drawing/2012/chart" uri="{CE6537A1-D6FC-4f65-9D91-7224C49458BB}"/>
          </c:extLst>
        </c:dLbl>
      </c:pivotFmt>
      <c:pivotFmt>
        <c:idx val="9"/>
        <c:spPr>
          <a:solidFill>
            <a:schemeClr val="accent3">
              <a:lumMod val="60000"/>
              <a:lumOff val="40000"/>
            </a:schemeClr>
          </a:solidFill>
        </c:spPr>
      </c:pivotFmt>
      <c:pivotFmt>
        <c:idx val="10"/>
        <c:spPr>
          <a:solidFill>
            <a:schemeClr val="accent2">
              <a:lumMod val="60000"/>
              <a:lumOff val="40000"/>
            </a:schemeClr>
          </a:solidFill>
        </c:spPr>
      </c:pivotFmt>
      <c:pivotFmt>
        <c:idx val="11"/>
        <c:spPr>
          <a:solidFill>
            <a:schemeClr val="bg1">
              <a:lumMod val="75000"/>
            </a:schemeClr>
          </a:solidFill>
        </c:spPr>
      </c:pivotFmt>
    </c:pivotFmts>
    <c:plotArea>
      <c:layout/>
      <c:pieChart>
        <c:varyColors val="1"/>
        <c:ser>
          <c:idx val="0"/>
          <c:order val="0"/>
          <c:tx>
            <c:strRef>
              <c:f>Pivots!$B$25</c:f>
              <c:strCache>
                <c:ptCount val="1"/>
                <c:pt idx="0">
                  <c:v>Total</c:v>
                </c:pt>
              </c:strCache>
            </c:strRef>
          </c:tx>
          <c:dPt>
            <c:idx val="0"/>
            <c:bubble3D val="0"/>
            <c:spPr>
              <a:solidFill>
                <a:schemeClr val="accent3">
                  <a:lumMod val="60000"/>
                  <a:lumOff val="40000"/>
                </a:schemeClr>
              </a:solidFill>
            </c:spPr>
            <c:extLst>
              <c:ext xmlns:c16="http://schemas.microsoft.com/office/drawing/2014/chart" uri="{C3380CC4-5D6E-409C-BE32-E72D297353CC}">
                <c16:uniqueId val="{00000001-892B-4026-A09F-2F7C5729339D}"/>
              </c:ext>
            </c:extLst>
          </c:dPt>
          <c:dPt>
            <c:idx val="1"/>
            <c:bubble3D val="0"/>
            <c:spPr>
              <a:solidFill>
                <a:schemeClr val="accent2">
                  <a:lumMod val="60000"/>
                  <a:lumOff val="40000"/>
                </a:schemeClr>
              </a:solidFill>
            </c:spPr>
            <c:extLst>
              <c:ext xmlns:c16="http://schemas.microsoft.com/office/drawing/2014/chart" uri="{C3380CC4-5D6E-409C-BE32-E72D297353CC}">
                <c16:uniqueId val="{00000003-892B-4026-A09F-2F7C5729339D}"/>
              </c:ext>
            </c:extLst>
          </c:dPt>
          <c:dPt>
            <c:idx val="2"/>
            <c:bubble3D val="0"/>
            <c:spPr>
              <a:solidFill>
                <a:schemeClr val="bg1">
                  <a:lumMod val="75000"/>
                </a:schemeClr>
              </a:solidFill>
            </c:spPr>
            <c:extLst>
              <c:ext xmlns:c16="http://schemas.microsoft.com/office/drawing/2014/chart" uri="{C3380CC4-5D6E-409C-BE32-E72D297353CC}">
                <c16:uniqueId val="{00000005-892B-4026-A09F-2F7C5729339D}"/>
              </c:ext>
            </c:extLst>
          </c:dPt>
          <c:dLbls>
            <c:spPr>
              <a:noFill/>
              <a:ln>
                <a:noFill/>
              </a:ln>
              <a:effectLst/>
            </c:spPr>
            <c:txPr>
              <a:bodyPr/>
              <a:lstStyle/>
              <a:p>
                <a:pPr>
                  <a:defRPr/>
                </a:pPr>
                <a:endParaRPr lang="en-US"/>
              </a:p>
            </c:txPr>
            <c:dLblPos val="bestFit"/>
            <c:showLegendKey val="0"/>
            <c:showVal val="1"/>
            <c:showCatName val="0"/>
            <c:showSerName val="0"/>
            <c:showPercent val="0"/>
            <c:showBubbleSize val="0"/>
            <c:showLeaderLines val="1"/>
            <c:extLst>
              <c:ext xmlns:c15="http://schemas.microsoft.com/office/drawing/2012/chart" uri="{CE6537A1-D6FC-4f65-9D91-7224C49458BB}"/>
            </c:extLst>
          </c:dLbls>
          <c:cat>
            <c:strRef>
              <c:f>Pivots!$A$26:$A$29</c:f>
              <c:strCache>
                <c:ptCount val="3"/>
                <c:pt idx="0">
                  <c:v>Yes</c:v>
                </c:pt>
                <c:pt idx="1">
                  <c:v>No</c:v>
                </c:pt>
                <c:pt idx="2">
                  <c:v>Unclear</c:v>
                </c:pt>
              </c:strCache>
            </c:strRef>
          </c:cat>
          <c:val>
            <c:numRef>
              <c:f>Pivots!$B$26:$B$29</c:f>
              <c:numCache>
                <c:formatCode>General</c:formatCode>
                <c:ptCount val="3"/>
                <c:pt idx="0">
                  <c:v>80</c:v>
                </c:pt>
                <c:pt idx="1">
                  <c:v>13</c:v>
                </c:pt>
                <c:pt idx="2">
                  <c:v>3</c:v>
                </c:pt>
              </c:numCache>
            </c:numRef>
          </c:val>
          <c:extLst>
            <c:ext xmlns:c16="http://schemas.microsoft.com/office/drawing/2014/chart" uri="{C3380CC4-5D6E-409C-BE32-E72D297353CC}">
              <c16:uniqueId val="{00000006-892B-4026-A09F-2F7C5729339D}"/>
            </c:ext>
          </c:extLst>
        </c:ser>
        <c:dLbls>
          <c:dLblPos val="bestFit"/>
          <c:showLegendKey val="0"/>
          <c:showVal val="1"/>
          <c:showCatName val="0"/>
          <c:showSerName val="0"/>
          <c:showPercent val="0"/>
          <c:showBubbleSize val="0"/>
          <c:showLeaderLines val="1"/>
        </c:dLbls>
        <c:firstSliceAng val="0"/>
      </c:pieChart>
    </c:plotArea>
    <c:legend>
      <c:legendPos val="r"/>
      <c:overlay val="0"/>
    </c:legend>
    <c:plotVisOnly val="1"/>
    <c:dispBlanksAs val="gap"/>
    <c:showDLblsOverMax val="0"/>
  </c:chart>
  <c:externalData r:id="rId1">
    <c:autoUpdate val="0"/>
  </c:externalData>
  <c:extLst>
    <c:ext xmlns:c14="http://schemas.microsoft.com/office/drawing/2007/8/2/chart" uri="{781A3756-C4B2-4CAC-9D66-4F8BD8637D16}">
      <c14:pivotOptions>
        <c14:dropZoneFilter val="1"/>
        <c14:dropZoneCategories val="1"/>
        <c14:dropZoneData val="1"/>
        <c14:dropZoneSeries val="1"/>
        <c14:dropZonesVisible val="1"/>
      </c14:pivotOptions>
    </c:ext>
  </c:extLst>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446A035-FCC0-4F69-BF27-2FEC967AB050}"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3D952AEF-E61C-4031-9ECB-ED0255ADF99D}">
      <dgm:prSet phldrT="[Text]" custT="1"/>
      <dgm:spPr>
        <a:solidFill>
          <a:srgbClr val="0072CE"/>
        </a:solidFill>
      </dgm:spPr>
      <dgm:t>
        <a:bodyPr/>
        <a:lstStyle/>
        <a:p>
          <a:r>
            <a:rPr lang="en-US" sz="3600" dirty="0" smtClean="0">
              <a:latin typeface="Arial" panose="020B0604020202020204" pitchFamily="34" charset="0"/>
              <a:cs typeface="Arial" panose="020B0604020202020204" pitchFamily="34" charset="0"/>
            </a:rPr>
            <a:t>Detect</a:t>
          </a:r>
          <a:endParaRPr lang="en-US" sz="3600" dirty="0">
            <a:latin typeface="Arial" panose="020B0604020202020204" pitchFamily="34" charset="0"/>
            <a:cs typeface="Arial" panose="020B0604020202020204" pitchFamily="34" charset="0"/>
          </a:endParaRPr>
        </a:p>
      </dgm:t>
    </dgm:pt>
    <dgm:pt modelId="{9383D2A8-4DEA-40F3-8C60-4B124685C198}" type="parTrans" cxnId="{6FB27691-1203-4F6B-BC7B-D0A5DED71FAC}">
      <dgm:prSet/>
      <dgm:spPr/>
      <dgm:t>
        <a:bodyPr/>
        <a:lstStyle/>
        <a:p>
          <a:endParaRPr lang="en-US"/>
        </a:p>
      </dgm:t>
    </dgm:pt>
    <dgm:pt modelId="{FD52B8D6-3745-4F00-AE68-3D3B3C895013}" type="sibTrans" cxnId="{6FB27691-1203-4F6B-BC7B-D0A5DED71FAC}">
      <dgm:prSet/>
      <dgm:spPr/>
      <dgm:t>
        <a:bodyPr/>
        <a:lstStyle/>
        <a:p>
          <a:endParaRPr lang="en-US"/>
        </a:p>
      </dgm:t>
    </dgm:pt>
    <dgm:pt modelId="{89CDF69F-FBE0-47FB-AAE3-55CA59EDC759}">
      <dgm:prSet phldrT="[Text]" custT="1"/>
      <dgm:spPr>
        <a:solidFill>
          <a:srgbClr val="00C7B1">
            <a:alpha val="90000"/>
          </a:srgbClr>
        </a:solidFill>
        <a:ln>
          <a:solidFill>
            <a:srgbClr val="00C7B1">
              <a:alpha val="90000"/>
            </a:srgbClr>
          </a:solidFill>
        </a:ln>
      </dgm:spPr>
      <dgm:t>
        <a:bodyPr/>
        <a:lstStyle/>
        <a:p>
          <a:pPr marL="171450" lvl="1" indent="0" defTabSz="800100">
            <a:lnSpc>
              <a:spcPct val="90000"/>
            </a:lnSpc>
            <a:spcBef>
              <a:spcPct val="0"/>
            </a:spcBef>
            <a:spcAft>
              <a:spcPct val="15000"/>
            </a:spcAft>
            <a:buNone/>
          </a:pPr>
          <a:r>
            <a:rPr lang="en-US" sz="1800" dirty="0" smtClean="0">
              <a:solidFill>
                <a:schemeClr val="bg1"/>
              </a:solidFill>
              <a:latin typeface="Arial" panose="020B0604020202020204" pitchFamily="34" charset="0"/>
              <a:cs typeface="Arial" panose="020B0604020202020204" pitchFamily="34" charset="0"/>
            </a:rPr>
            <a:t>Public campaigns</a:t>
          </a:r>
          <a:endParaRPr lang="en-US" sz="1800" dirty="0">
            <a:solidFill>
              <a:schemeClr val="bg1"/>
            </a:solidFill>
            <a:latin typeface="Arial" panose="020B0604020202020204" pitchFamily="34" charset="0"/>
            <a:cs typeface="Arial" panose="020B0604020202020204" pitchFamily="34" charset="0"/>
          </a:endParaRPr>
        </a:p>
      </dgm:t>
    </dgm:pt>
    <dgm:pt modelId="{99FEA1AF-D788-4677-9814-DF41BB154594}" type="parTrans" cxnId="{DDAEE9C4-C9FA-46DB-BC07-DFE5C093AE76}">
      <dgm:prSet/>
      <dgm:spPr/>
      <dgm:t>
        <a:bodyPr/>
        <a:lstStyle/>
        <a:p>
          <a:endParaRPr lang="en-US"/>
        </a:p>
      </dgm:t>
    </dgm:pt>
    <dgm:pt modelId="{38FC2836-7196-4C40-8CD0-743F5F982116}" type="sibTrans" cxnId="{DDAEE9C4-C9FA-46DB-BC07-DFE5C093AE76}">
      <dgm:prSet/>
      <dgm:spPr/>
      <dgm:t>
        <a:bodyPr/>
        <a:lstStyle/>
        <a:p>
          <a:endParaRPr lang="en-US"/>
        </a:p>
      </dgm:t>
    </dgm:pt>
    <dgm:pt modelId="{AA960623-0899-4F15-9A3F-734DE958D514}">
      <dgm:prSet phldrT="[Text]" custT="1"/>
      <dgm:spPr>
        <a:solidFill>
          <a:srgbClr val="7030A0"/>
        </a:solidFill>
      </dgm:spPr>
      <dgm:t>
        <a:bodyPr/>
        <a:lstStyle/>
        <a:p>
          <a:r>
            <a:rPr lang="en-US" sz="3600" dirty="0" smtClean="0"/>
            <a:t>Detect</a:t>
          </a:r>
          <a:endParaRPr lang="en-US" sz="3600" dirty="0"/>
        </a:p>
      </dgm:t>
    </dgm:pt>
    <dgm:pt modelId="{B57067CF-BCA6-4399-AB49-9F36091D3FE2}" type="parTrans" cxnId="{E3AF1DAA-5B1C-4CAF-BDFE-FA2E8FCB6C94}">
      <dgm:prSet/>
      <dgm:spPr/>
      <dgm:t>
        <a:bodyPr/>
        <a:lstStyle/>
        <a:p>
          <a:endParaRPr lang="en-US"/>
        </a:p>
      </dgm:t>
    </dgm:pt>
    <dgm:pt modelId="{F2A0C32E-3E1E-4AD7-BBA4-56E4CF942FDB}" type="sibTrans" cxnId="{E3AF1DAA-5B1C-4CAF-BDFE-FA2E8FCB6C94}">
      <dgm:prSet/>
      <dgm:spPr/>
      <dgm:t>
        <a:bodyPr/>
        <a:lstStyle/>
        <a:p>
          <a:endParaRPr lang="en-US"/>
        </a:p>
      </dgm:t>
    </dgm:pt>
    <dgm:pt modelId="{56A57B8D-C4F1-416F-80FC-95F85BA99555}">
      <dgm:prSet phldrT="[Text]" custT="1"/>
      <dgm:spPr>
        <a:solidFill>
          <a:schemeClr val="accent2">
            <a:lumMod val="75000"/>
            <a:alpha val="90000"/>
          </a:schemeClr>
        </a:solidFill>
        <a:ln>
          <a:solidFill>
            <a:srgbClr val="00C7B1">
              <a:alpha val="90000"/>
            </a:srgbClr>
          </a:solidFill>
        </a:ln>
      </dgm:spPr>
      <dgm:t>
        <a:bodyPr/>
        <a:lstStyle/>
        <a:p>
          <a:pPr marL="171450" lvl="1" indent="0" defTabSz="800100">
            <a:lnSpc>
              <a:spcPct val="90000"/>
            </a:lnSpc>
            <a:spcBef>
              <a:spcPct val="0"/>
            </a:spcBef>
            <a:spcAft>
              <a:spcPct val="15000"/>
            </a:spcAft>
            <a:buNone/>
          </a:pPr>
          <a:r>
            <a:rPr lang="en-US" sz="1800" dirty="0" smtClean="0">
              <a:solidFill>
                <a:schemeClr val="bg1"/>
              </a:solidFill>
              <a:latin typeface="Arial" panose="020B0604020202020204" pitchFamily="34" charset="0"/>
              <a:cs typeface="Arial" panose="020B0604020202020204" pitchFamily="34" charset="0"/>
            </a:rPr>
            <a:t>Involving our citizens - AF Ambassadors</a:t>
          </a:r>
          <a:endParaRPr lang="en-US" sz="1800" dirty="0">
            <a:solidFill>
              <a:schemeClr val="bg1"/>
            </a:solidFill>
            <a:latin typeface="Arial" panose="020B0604020202020204" pitchFamily="34" charset="0"/>
            <a:cs typeface="Arial" panose="020B0604020202020204" pitchFamily="34" charset="0"/>
          </a:endParaRPr>
        </a:p>
      </dgm:t>
    </dgm:pt>
    <dgm:pt modelId="{C87378DD-360A-453B-B5EE-889693EEFB7B}" type="parTrans" cxnId="{8A6DA17E-CC06-4117-9A26-681CE720B914}">
      <dgm:prSet/>
      <dgm:spPr/>
      <dgm:t>
        <a:bodyPr/>
        <a:lstStyle/>
        <a:p>
          <a:endParaRPr lang="en-US"/>
        </a:p>
      </dgm:t>
    </dgm:pt>
    <dgm:pt modelId="{10C4493C-253C-4E5C-915C-47367DAD2426}" type="sibTrans" cxnId="{8A6DA17E-CC06-4117-9A26-681CE720B914}">
      <dgm:prSet/>
      <dgm:spPr/>
      <dgm:t>
        <a:bodyPr/>
        <a:lstStyle/>
        <a:p>
          <a:endParaRPr lang="en-US"/>
        </a:p>
      </dgm:t>
    </dgm:pt>
    <dgm:pt modelId="{48AFC2C5-F3A7-4294-9565-1820E80B79AA}">
      <dgm:prSet phldrT="[Text]" custT="1"/>
      <dgm:spPr>
        <a:solidFill>
          <a:srgbClr val="FFC000"/>
        </a:solidFill>
      </dgm:spPr>
      <dgm:t>
        <a:bodyPr/>
        <a:lstStyle/>
        <a:p>
          <a:r>
            <a:rPr lang="en-US" sz="3600" dirty="0" smtClean="0">
              <a:latin typeface="Arial" panose="020B0604020202020204" pitchFamily="34" charset="0"/>
              <a:cs typeface="Arial" panose="020B0604020202020204" pitchFamily="34" charset="0"/>
            </a:rPr>
            <a:t>Detect</a:t>
          </a:r>
          <a:endParaRPr lang="en-US" sz="3600" dirty="0">
            <a:latin typeface="Arial" panose="020B0604020202020204" pitchFamily="34" charset="0"/>
            <a:cs typeface="Arial" panose="020B0604020202020204" pitchFamily="34" charset="0"/>
          </a:endParaRPr>
        </a:p>
      </dgm:t>
    </dgm:pt>
    <dgm:pt modelId="{FAB4E37D-5E36-4ADF-816C-6878651F2DA3}" type="parTrans" cxnId="{496EEBBD-B96A-44C9-871C-5604FAF55DEA}">
      <dgm:prSet/>
      <dgm:spPr/>
      <dgm:t>
        <a:bodyPr/>
        <a:lstStyle/>
        <a:p>
          <a:endParaRPr lang="en-US"/>
        </a:p>
      </dgm:t>
    </dgm:pt>
    <dgm:pt modelId="{1EB0DFA3-4A9A-446E-AAFF-92875EA3E00A}" type="sibTrans" cxnId="{496EEBBD-B96A-44C9-871C-5604FAF55DEA}">
      <dgm:prSet/>
      <dgm:spPr/>
      <dgm:t>
        <a:bodyPr/>
        <a:lstStyle/>
        <a:p>
          <a:endParaRPr lang="en-US"/>
        </a:p>
      </dgm:t>
    </dgm:pt>
    <dgm:pt modelId="{13EAC81E-9BF6-4ABD-8AA8-6DB15896F352}">
      <dgm:prSet phldrT="[Text]" custT="1"/>
      <dgm:spPr>
        <a:solidFill>
          <a:schemeClr val="bg2">
            <a:lumMod val="75000"/>
            <a:alpha val="90000"/>
          </a:schemeClr>
        </a:solidFill>
        <a:ln>
          <a:solidFill>
            <a:srgbClr val="00C7B1">
              <a:alpha val="90000"/>
            </a:srgbClr>
          </a:solidFill>
        </a:ln>
      </dgm:spPr>
      <dgm:t>
        <a:bodyPr/>
        <a:lstStyle/>
        <a:p>
          <a:r>
            <a:rPr lang="en-US" sz="1800" dirty="0" smtClean="0">
              <a:solidFill>
                <a:schemeClr val="bg1"/>
              </a:solidFill>
              <a:latin typeface="Arial" panose="020B0604020202020204" pitchFamily="34" charset="0"/>
              <a:cs typeface="Arial" panose="020B0604020202020204" pitchFamily="34" charset="0"/>
            </a:rPr>
            <a:t>Partnerships - Diverse environments - </a:t>
          </a:r>
          <a:r>
            <a:rPr lang="en-US" sz="1800" dirty="0" err="1" smtClean="0">
              <a:solidFill>
                <a:schemeClr val="bg1"/>
              </a:solidFill>
              <a:latin typeface="Arial" panose="020B0604020202020204" pitchFamily="34" charset="0"/>
              <a:cs typeface="Arial" panose="020B0604020202020204" pitchFamily="34" charset="0"/>
            </a:rPr>
            <a:t>eg</a:t>
          </a:r>
          <a:r>
            <a:rPr lang="en-US" sz="1800" dirty="0" smtClean="0">
              <a:solidFill>
                <a:schemeClr val="bg1"/>
              </a:solidFill>
              <a:latin typeface="Arial" panose="020B0604020202020204" pitchFamily="34" charset="0"/>
              <a:cs typeface="Arial" panose="020B0604020202020204" pitchFamily="34" charset="0"/>
            </a:rPr>
            <a:t> FRS, care homes, retirement villages, sporting venues</a:t>
          </a:r>
        </a:p>
        <a:p>
          <a:endParaRPr lang="en-US" sz="1800" dirty="0" smtClean="0">
            <a:solidFill>
              <a:schemeClr val="bg1"/>
            </a:solidFill>
            <a:latin typeface="Arial" panose="020B0604020202020204" pitchFamily="34" charset="0"/>
            <a:cs typeface="Arial" panose="020B0604020202020204" pitchFamily="34" charset="0"/>
          </a:endParaRPr>
        </a:p>
        <a:p>
          <a:endParaRPr lang="en-US" sz="1800" dirty="0">
            <a:solidFill>
              <a:schemeClr val="bg1"/>
            </a:solidFill>
            <a:latin typeface="Arial" panose="020B0604020202020204" pitchFamily="34" charset="0"/>
            <a:cs typeface="Arial" panose="020B0604020202020204" pitchFamily="34" charset="0"/>
          </a:endParaRPr>
        </a:p>
      </dgm:t>
    </dgm:pt>
    <dgm:pt modelId="{7E8AD420-C2BE-4082-AB72-3CA3C4C696EB}" type="parTrans" cxnId="{3627A1AA-42AC-4A31-B9A4-C252C180367C}">
      <dgm:prSet/>
      <dgm:spPr/>
      <dgm:t>
        <a:bodyPr/>
        <a:lstStyle/>
        <a:p>
          <a:endParaRPr lang="en-US"/>
        </a:p>
      </dgm:t>
    </dgm:pt>
    <dgm:pt modelId="{350B03DD-B49C-4B89-BF75-140C8B0013C3}" type="sibTrans" cxnId="{3627A1AA-42AC-4A31-B9A4-C252C180367C}">
      <dgm:prSet/>
      <dgm:spPr/>
      <dgm:t>
        <a:bodyPr/>
        <a:lstStyle/>
        <a:p>
          <a:endParaRPr lang="en-US"/>
        </a:p>
      </dgm:t>
    </dgm:pt>
    <dgm:pt modelId="{10960EB8-2C4D-4528-8DC8-E3CB80AE16CD}">
      <dgm:prSet phldrT="[Text]" custT="1"/>
      <dgm:spPr>
        <a:solidFill>
          <a:srgbClr val="00C7B1">
            <a:alpha val="90000"/>
          </a:srgbClr>
        </a:solidFill>
        <a:ln>
          <a:solidFill>
            <a:srgbClr val="00C7B1">
              <a:alpha val="90000"/>
            </a:srgbClr>
          </a:solidFill>
        </a:ln>
      </dgm:spPr>
      <dgm:t>
        <a:bodyPr/>
        <a:lstStyle/>
        <a:p>
          <a:pPr marL="171450" lvl="1" indent="0" defTabSz="800100">
            <a:lnSpc>
              <a:spcPct val="90000"/>
            </a:lnSpc>
            <a:spcBef>
              <a:spcPct val="0"/>
            </a:spcBef>
            <a:spcAft>
              <a:spcPct val="15000"/>
            </a:spcAft>
            <a:buNone/>
          </a:pPr>
          <a:endParaRPr lang="en-US" sz="1800" dirty="0"/>
        </a:p>
      </dgm:t>
    </dgm:pt>
    <dgm:pt modelId="{50BEFD4E-146C-4797-A0F5-7FEC294ACDE9}" type="parTrans" cxnId="{A1F592EF-5119-41B0-B95D-069AB3C1CB26}">
      <dgm:prSet/>
      <dgm:spPr/>
      <dgm:t>
        <a:bodyPr/>
        <a:lstStyle/>
        <a:p>
          <a:endParaRPr lang="en-US"/>
        </a:p>
      </dgm:t>
    </dgm:pt>
    <dgm:pt modelId="{A9F27823-A006-4BEE-AE38-0242E4565D8A}" type="sibTrans" cxnId="{A1F592EF-5119-41B0-B95D-069AB3C1CB26}">
      <dgm:prSet/>
      <dgm:spPr/>
      <dgm:t>
        <a:bodyPr/>
        <a:lstStyle/>
        <a:p>
          <a:endParaRPr lang="en-US"/>
        </a:p>
      </dgm:t>
    </dgm:pt>
    <dgm:pt modelId="{6AD33951-CBC9-43B1-A14F-469EB2D69543}">
      <dgm:prSet phldrT="[Text]" custT="1"/>
      <dgm:spPr>
        <a:solidFill>
          <a:srgbClr val="00C7B1">
            <a:alpha val="90000"/>
          </a:srgbClr>
        </a:solidFill>
        <a:ln>
          <a:solidFill>
            <a:srgbClr val="00C7B1">
              <a:alpha val="90000"/>
            </a:srgbClr>
          </a:solidFill>
        </a:ln>
      </dgm:spPr>
      <dgm:t>
        <a:bodyPr/>
        <a:lstStyle/>
        <a:p>
          <a:pPr marL="171450" lvl="1" indent="0" defTabSz="800100">
            <a:lnSpc>
              <a:spcPct val="90000"/>
            </a:lnSpc>
            <a:spcBef>
              <a:spcPct val="0"/>
            </a:spcBef>
            <a:spcAft>
              <a:spcPct val="15000"/>
            </a:spcAft>
            <a:buNone/>
          </a:pPr>
          <a:endParaRPr lang="en-US" sz="1800" dirty="0">
            <a:solidFill>
              <a:schemeClr val="bg1"/>
            </a:solidFill>
            <a:latin typeface="Arial" panose="020B0604020202020204" pitchFamily="34" charset="0"/>
            <a:cs typeface="Arial" panose="020B0604020202020204" pitchFamily="34" charset="0"/>
          </a:endParaRPr>
        </a:p>
      </dgm:t>
    </dgm:pt>
    <dgm:pt modelId="{CF4EAACC-00EF-47F1-B912-50F234E46E79}" type="parTrans" cxnId="{004508D3-4DF8-47FF-9FE4-06417EF9C23E}">
      <dgm:prSet/>
      <dgm:spPr/>
      <dgm:t>
        <a:bodyPr/>
        <a:lstStyle/>
        <a:p>
          <a:endParaRPr lang="en-US"/>
        </a:p>
      </dgm:t>
    </dgm:pt>
    <dgm:pt modelId="{2C00ECE9-35A6-4224-9F91-D6D244474C36}" type="sibTrans" cxnId="{004508D3-4DF8-47FF-9FE4-06417EF9C23E}">
      <dgm:prSet/>
      <dgm:spPr/>
      <dgm:t>
        <a:bodyPr/>
        <a:lstStyle/>
        <a:p>
          <a:endParaRPr lang="en-US"/>
        </a:p>
      </dgm:t>
    </dgm:pt>
    <dgm:pt modelId="{CC9A5B97-BD5B-4004-B663-8F3E3CD7644C}">
      <dgm:prSet phldrT="[Text]" custT="1"/>
      <dgm:spPr>
        <a:solidFill>
          <a:srgbClr val="00C7B1">
            <a:alpha val="90000"/>
          </a:srgbClr>
        </a:solidFill>
        <a:ln>
          <a:solidFill>
            <a:srgbClr val="00C7B1">
              <a:alpha val="90000"/>
            </a:srgbClr>
          </a:solidFill>
        </a:ln>
      </dgm:spPr>
      <dgm:t>
        <a:bodyPr/>
        <a:lstStyle/>
        <a:p>
          <a:pPr marL="171450" lvl="1" indent="0" defTabSz="800100">
            <a:lnSpc>
              <a:spcPct val="90000"/>
            </a:lnSpc>
            <a:spcBef>
              <a:spcPct val="0"/>
            </a:spcBef>
            <a:spcAft>
              <a:spcPct val="15000"/>
            </a:spcAft>
            <a:buNone/>
          </a:pPr>
          <a:endParaRPr lang="en-US" sz="1800" dirty="0">
            <a:solidFill>
              <a:schemeClr val="bg1"/>
            </a:solidFill>
            <a:latin typeface="Arial" panose="020B0604020202020204" pitchFamily="34" charset="0"/>
            <a:cs typeface="Arial" panose="020B0604020202020204" pitchFamily="34" charset="0"/>
          </a:endParaRPr>
        </a:p>
      </dgm:t>
    </dgm:pt>
    <dgm:pt modelId="{AFF91FE7-0130-43CD-AEF8-D6FC3AB84706}" type="parTrans" cxnId="{36B19279-6842-4E2E-9E64-B2432165AED2}">
      <dgm:prSet/>
      <dgm:spPr/>
      <dgm:t>
        <a:bodyPr/>
        <a:lstStyle/>
        <a:p>
          <a:endParaRPr lang="en-US"/>
        </a:p>
      </dgm:t>
    </dgm:pt>
    <dgm:pt modelId="{A306ECE8-B82D-4275-A3F7-7FDABB240395}" type="sibTrans" cxnId="{36B19279-6842-4E2E-9E64-B2432165AED2}">
      <dgm:prSet/>
      <dgm:spPr/>
      <dgm:t>
        <a:bodyPr/>
        <a:lstStyle/>
        <a:p>
          <a:endParaRPr lang="en-US"/>
        </a:p>
      </dgm:t>
    </dgm:pt>
    <dgm:pt modelId="{C3820168-16C2-4875-A7A9-92C126033212}">
      <dgm:prSet phldrT="[Text]" custT="1"/>
      <dgm:spPr>
        <a:solidFill>
          <a:srgbClr val="00C7B1">
            <a:alpha val="90000"/>
          </a:srgbClr>
        </a:solidFill>
        <a:ln>
          <a:solidFill>
            <a:srgbClr val="00C7B1">
              <a:alpha val="90000"/>
            </a:srgbClr>
          </a:solidFill>
        </a:ln>
      </dgm:spPr>
      <dgm:t>
        <a:bodyPr/>
        <a:lstStyle/>
        <a:p>
          <a:pPr marL="228600" lvl="1" indent="0" defTabSz="889000">
            <a:lnSpc>
              <a:spcPct val="90000"/>
            </a:lnSpc>
            <a:spcBef>
              <a:spcPct val="0"/>
            </a:spcBef>
            <a:spcAft>
              <a:spcPct val="15000"/>
            </a:spcAft>
            <a:buNone/>
          </a:pPr>
          <a:endParaRPr lang="en-US" sz="2000" dirty="0"/>
        </a:p>
      </dgm:t>
    </dgm:pt>
    <dgm:pt modelId="{F93C538F-F783-4F8A-A63A-2EBF9C44C2D7}" type="parTrans" cxnId="{27DE7F65-23FB-4DA2-968B-413E8D07A135}">
      <dgm:prSet/>
      <dgm:spPr/>
      <dgm:t>
        <a:bodyPr/>
        <a:lstStyle/>
        <a:p>
          <a:endParaRPr lang="en-US"/>
        </a:p>
      </dgm:t>
    </dgm:pt>
    <dgm:pt modelId="{DBAC4E61-4E2A-4549-ABC2-1813B79D06CA}" type="sibTrans" cxnId="{27DE7F65-23FB-4DA2-968B-413E8D07A135}">
      <dgm:prSet/>
      <dgm:spPr/>
      <dgm:t>
        <a:bodyPr/>
        <a:lstStyle/>
        <a:p>
          <a:endParaRPr lang="en-US"/>
        </a:p>
      </dgm:t>
    </dgm:pt>
    <dgm:pt modelId="{04B21445-2BDE-4FBB-9831-E9BA7BE35E4F}">
      <dgm:prSet phldrT="[Text]" custT="1"/>
      <dgm:spPr>
        <a:solidFill>
          <a:srgbClr val="00C7B1">
            <a:alpha val="90000"/>
          </a:srgbClr>
        </a:solidFill>
        <a:ln>
          <a:solidFill>
            <a:srgbClr val="00C7B1">
              <a:alpha val="90000"/>
            </a:srgbClr>
          </a:solidFill>
        </a:ln>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800" dirty="0" smtClean="0">
              <a:solidFill>
                <a:schemeClr val="bg1"/>
              </a:solidFill>
              <a:latin typeface="Arial" panose="020B0604020202020204" pitchFamily="34" charset="0"/>
              <a:cs typeface="Arial" panose="020B0604020202020204" pitchFamily="34" charset="0"/>
            </a:rPr>
            <a:t>Awareness, Access, Activation</a:t>
          </a:r>
        </a:p>
        <a:p>
          <a:endParaRPr lang="en-US" sz="1800" dirty="0">
            <a:solidFill>
              <a:schemeClr val="bg1"/>
            </a:solidFill>
            <a:latin typeface="Arial" panose="020B0604020202020204" pitchFamily="34" charset="0"/>
            <a:cs typeface="Arial" panose="020B0604020202020204" pitchFamily="34" charset="0"/>
          </a:endParaRPr>
        </a:p>
      </dgm:t>
    </dgm:pt>
    <dgm:pt modelId="{AB3BBFF1-83B9-4DF8-9497-D50A08640BD6}" type="parTrans" cxnId="{339E445B-7ECD-4F2E-A1D9-243EC01327D0}">
      <dgm:prSet/>
      <dgm:spPr/>
      <dgm:t>
        <a:bodyPr/>
        <a:lstStyle/>
        <a:p>
          <a:endParaRPr lang="en-US"/>
        </a:p>
      </dgm:t>
    </dgm:pt>
    <dgm:pt modelId="{9F970773-3C62-4EC0-BDBC-2A4DA82C21F0}" type="sibTrans" cxnId="{339E445B-7ECD-4F2E-A1D9-243EC01327D0}">
      <dgm:prSet/>
      <dgm:spPr/>
      <dgm:t>
        <a:bodyPr/>
        <a:lstStyle/>
        <a:p>
          <a:endParaRPr lang="en-US"/>
        </a:p>
      </dgm:t>
    </dgm:pt>
    <dgm:pt modelId="{81ACB4DF-5607-46D1-88D1-E5923CAA10FA}">
      <dgm:prSet phldrT="[Text]" custT="1"/>
      <dgm:spPr>
        <a:solidFill>
          <a:srgbClr val="00C7B1">
            <a:alpha val="90000"/>
          </a:srgbClr>
        </a:solidFill>
        <a:ln>
          <a:solidFill>
            <a:srgbClr val="00C7B1">
              <a:alpha val="90000"/>
            </a:srgbClr>
          </a:solidFill>
        </a:ln>
      </dgm:spPr>
      <dgm:t>
        <a:bodyPr/>
        <a:lstStyle/>
        <a:p>
          <a:pPr marL="171450" lvl="1" indent="0" defTabSz="800100">
            <a:lnSpc>
              <a:spcPct val="90000"/>
            </a:lnSpc>
            <a:spcBef>
              <a:spcPct val="0"/>
            </a:spcBef>
            <a:spcAft>
              <a:spcPct val="15000"/>
            </a:spcAft>
            <a:buNone/>
          </a:pPr>
          <a:endParaRPr lang="en-US" sz="1800" dirty="0">
            <a:solidFill>
              <a:schemeClr val="bg1"/>
            </a:solidFill>
            <a:latin typeface="Arial" panose="020B0604020202020204" pitchFamily="34" charset="0"/>
            <a:cs typeface="Arial" panose="020B0604020202020204" pitchFamily="34" charset="0"/>
          </a:endParaRPr>
        </a:p>
      </dgm:t>
    </dgm:pt>
    <dgm:pt modelId="{B3C3A249-F1F1-429A-938A-916C0DE03710}" type="parTrans" cxnId="{DFD3E2AF-4348-4EB6-B376-B241BC1C653C}">
      <dgm:prSet/>
      <dgm:spPr/>
      <dgm:t>
        <a:bodyPr/>
        <a:lstStyle/>
        <a:p>
          <a:endParaRPr lang="en-US"/>
        </a:p>
      </dgm:t>
    </dgm:pt>
    <dgm:pt modelId="{C8357682-4B3C-4CC4-9448-58D102A82165}" type="sibTrans" cxnId="{DFD3E2AF-4348-4EB6-B376-B241BC1C653C}">
      <dgm:prSet/>
      <dgm:spPr/>
      <dgm:t>
        <a:bodyPr/>
        <a:lstStyle/>
        <a:p>
          <a:endParaRPr lang="en-US"/>
        </a:p>
      </dgm:t>
    </dgm:pt>
    <dgm:pt modelId="{DFDACE80-2158-4BB1-B3CC-E50524E08D42}">
      <dgm:prSet phldrT="[Text]" custT="1"/>
      <dgm:spPr>
        <a:solidFill>
          <a:schemeClr val="accent2">
            <a:lumMod val="75000"/>
            <a:alpha val="90000"/>
          </a:schemeClr>
        </a:solidFill>
        <a:ln>
          <a:solidFill>
            <a:srgbClr val="00C7B1">
              <a:alpha val="90000"/>
            </a:srgbClr>
          </a:solidFill>
        </a:ln>
      </dgm:spPr>
      <dgm:t>
        <a:bodyPr/>
        <a:lstStyle/>
        <a:p>
          <a:pPr marL="171450" lvl="1" indent="0" defTabSz="800100">
            <a:lnSpc>
              <a:spcPct val="90000"/>
            </a:lnSpc>
            <a:spcBef>
              <a:spcPct val="0"/>
            </a:spcBef>
            <a:spcAft>
              <a:spcPct val="15000"/>
            </a:spcAft>
            <a:buNone/>
          </a:pPr>
          <a:endParaRPr lang="en-US" sz="1800" dirty="0">
            <a:solidFill>
              <a:schemeClr val="bg1"/>
            </a:solidFill>
            <a:latin typeface="Arial" panose="020B0604020202020204" pitchFamily="34" charset="0"/>
            <a:cs typeface="Arial" panose="020B0604020202020204" pitchFamily="34" charset="0"/>
          </a:endParaRPr>
        </a:p>
      </dgm:t>
    </dgm:pt>
    <dgm:pt modelId="{B30E11AD-2847-4931-9AB3-FF99F6D50FBB}" type="parTrans" cxnId="{23D25002-29ED-44B4-86C3-6178666FD78B}">
      <dgm:prSet/>
      <dgm:spPr/>
      <dgm:t>
        <a:bodyPr/>
        <a:lstStyle/>
        <a:p>
          <a:endParaRPr lang="en-US"/>
        </a:p>
      </dgm:t>
    </dgm:pt>
    <dgm:pt modelId="{FE10E0C7-5240-4A76-85D4-7C8F61DA845F}" type="sibTrans" cxnId="{23D25002-29ED-44B4-86C3-6178666FD78B}">
      <dgm:prSet/>
      <dgm:spPr/>
      <dgm:t>
        <a:bodyPr/>
        <a:lstStyle/>
        <a:p>
          <a:endParaRPr lang="en-US"/>
        </a:p>
      </dgm:t>
    </dgm:pt>
    <dgm:pt modelId="{F1B3A103-FC03-4261-A34F-F261D3123091}">
      <dgm:prSet phldrT="[Text]" custT="1"/>
      <dgm:spPr>
        <a:solidFill>
          <a:schemeClr val="bg2">
            <a:lumMod val="75000"/>
            <a:alpha val="90000"/>
          </a:schemeClr>
        </a:solidFill>
        <a:ln>
          <a:solidFill>
            <a:srgbClr val="00C7B1">
              <a:alpha val="90000"/>
            </a:srgbClr>
          </a:solidFill>
        </a:ln>
      </dgm:spPr>
      <dgm:t>
        <a:bodyPr/>
        <a:lstStyle/>
        <a:p>
          <a:endParaRPr lang="en-US" sz="1800" dirty="0">
            <a:solidFill>
              <a:schemeClr val="bg1"/>
            </a:solidFill>
            <a:latin typeface="Arial" panose="020B0604020202020204" pitchFamily="34" charset="0"/>
            <a:cs typeface="Arial" panose="020B0604020202020204" pitchFamily="34" charset="0"/>
          </a:endParaRPr>
        </a:p>
      </dgm:t>
    </dgm:pt>
    <dgm:pt modelId="{6F10453D-A68F-439C-89A8-07B0841AAE7E}" type="parTrans" cxnId="{F41876C9-C3D5-4A0A-9500-6133B62C2E56}">
      <dgm:prSet/>
      <dgm:spPr/>
      <dgm:t>
        <a:bodyPr/>
        <a:lstStyle/>
        <a:p>
          <a:endParaRPr lang="en-US"/>
        </a:p>
      </dgm:t>
    </dgm:pt>
    <dgm:pt modelId="{A2F6D050-8463-4853-88AD-335F3A39E959}" type="sibTrans" cxnId="{F41876C9-C3D5-4A0A-9500-6133B62C2E56}">
      <dgm:prSet/>
      <dgm:spPr/>
      <dgm:t>
        <a:bodyPr/>
        <a:lstStyle/>
        <a:p>
          <a:endParaRPr lang="en-US"/>
        </a:p>
      </dgm:t>
    </dgm:pt>
    <dgm:pt modelId="{A60D20F8-0CF1-4A6D-9827-1F56E159B275}">
      <dgm:prSet phldrT="[Text]" custT="1"/>
      <dgm:spPr>
        <a:solidFill>
          <a:srgbClr val="00C7B1">
            <a:alpha val="90000"/>
          </a:srgbClr>
        </a:solidFill>
        <a:ln>
          <a:solidFill>
            <a:srgbClr val="00C7B1">
              <a:alpha val="90000"/>
            </a:srgbClr>
          </a:solidFill>
        </a:ln>
      </dgm:spPr>
      <dgm:t>
        <a:bodyPr/>
        <a:lstStyle/>
        <a:p>
          <a:pPr marL="171450" lvl="1" indent="0" defTabSz="800100">
            <a:lnSpc>
              <a:spcPct val="90000"/>
            </a:lnSpc>
            <a:spcBef>
              <a:spcPct val="0"/>
            </a:spcBef>
            <a:spcAft>
              <a:spcPct val="15000"/>
            </a:spcAft>
            <a:buNone/>
          </a:pPr>
          <a:r>
            <a:rPr lang="en-US" sz="1800" dirty="0" smtClean="0">
              <a:solidFill>
                <a:schemeClr val="bg1"/>
              </a:solidFill>
              <a:latin typeface="Arial" panose="020B0604020202020204" pitchFamily="34" charset="0"/>
              <a:cs typeface="Arial" panose="020B0604020202020204" pitchFamily="34" charset="0"/>
            </a:rPr>
            <a:t>Communications</a:t>
          </a:r>
          <a:endParaRPr lang="en-US" sz="1800" dirty="0">
            <a:solidFill>
              <a:schemeClr val="bg1"/>
            </a:solidFill>
            <a:latin typeface="Arial" panose="020B0604020202020204" pitchFamily="34" charset="0"/>
            <a:cs typeface="Arial" panose="020B0604020202020204" pitchFamily="34" charset="0"/>
          </a:endParaRPr>
        </a:p>
      </dgm:t>
    </dgm:pt>
    <dgm:pt modelId="{08623DF7-2749-4463-AF6B-CCFDB2F0C852}" type="parTrans" cxnId="{C40AEAF8-B63F-45E6-B788-399A3606AD3C}">
      <dgm:prSet/>
      <dgm:spPr/>
    </dgm:pt>
    <dgm:pt modelId="{DFAAA520-88ED-4B4B-B12A-CCE02E4CE86A}" type="sibTrans" cxnId="{C40AEAF8-B63F-45E6-B788-399A3606AD3C}">
      <dgm:prSet/>
      <dgm:spPr/>
    </dgm:pt>
    <dgm:pt modelId="{60ABDBBF-258A-4A1C-AE6E-A2DDB9716133}">
      <dgm:prSet phldrT="[Text]" custT="1"/>
      <dgm:spPr>
        <a:solidFill>
          <a:schemeClr val="accent2">
            <a:lumMod val="75000"/>
            <a:alpha val="90000"/>
          </a:schemeClr>
        </a:solidFill>
        <a:ln>
          <a:solidFill>
            <a:srgbClr val="00C7B1">
              <a:alpha val="90000"/>
            </a:srgbClr>
          </a:solidFill>
        </a:ln>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800" dirty="0" smtClean="0">
              <a:solidFill>
                <a:schemeClr val="bg1"/>
              </a:solidFill>
              <a:latin typeface="Arial" panose="020B0604020202020204" pitchFamily="34" charset="0"/>
              <a:cs typeface="Arial" panose="020B0604020202020204" pitchFamily="34" charset="0"/>
            </a:rPr>
            <a:t>Using innovative technology - Mobile ECG</a:t>
          </a:r>
        </a:p>
        <a:p>
          <a:pPr marL="171450" lvl="1" indent="0" defTabSz="800100">
            <a:lnSpc>
              <a:spcPct val="90000"/>
            </a:lnSpc>
            <a:spcBef>
              <a:spcPct val="0"/>
            </a:spcBef>
            <a:spcAft>
              <a:spcPct val="15000"/>
            </a:spcAft>
            <a:buNone/>
          </a:pPr>
          <a:endParaRPr lang="en-US" sz="1800" dirty="0" smtClean="0"/>
        </a:p>
        <a:p>
          <a:pPr marL="171450" lvl="1" indent="0" defTabSz="800100">
            <a:lnSpc>
              <a:spcPct val="90000"/>
            </a:lnSpc>
            <a:spcBef>
              <a:spcPct val="0"/>
            </a:spcBef>
            <a:spcAft>
              <a:spcPct val="15000"/>
            </a:spcAft>
            <a:buNone/>
          </a:pPr>
          <a:endParaRPr lang="en-US" sz="1800" dirty="0">
            <a:solidFill>
              <a:schemeClr val="bg1"/>
            </a:solidFill>
            <a:latin typeface="Arial" panose="020B0604020202020204" pitchFamily="34" charset="0"/>
            <a:cs typeface="Arial" panose="020B0604020202020204" pitchFamily="34" charset="0"/>
          </a:endParaRPr>
        </a:p>
      </dgm:t>
    </dgm:pt>
    <dgm:pt modelId="{C6A057F6-3336-46D7-B6C9-797798368321}" type="parTrans" cxnId="{6082DD2C-A881-4230-B49E-D69DC27B6571}">
      <dgm:prSet/>
      <dgm:spPr/>
    </dgm:pt>
    <dgm:pt modelId="{31DB53BD-8231-4BE2-91B0-00BE7C65E0DA}" type="sibTrans" cxnId="{6082DD2C-A881-4230-B49E-D69DC27B6571}">
      <dgm:prSet/>
      <dgm:spPr/>
    </dgm:pt>
    <dgm:pt modelId="{512852FC-744B-4B36-8032-2A771D96ABB1}">
      <dgm:prSet phldrT="[Text]" custT="1"/>
      <dgm:spPr>
        <a:solidFill>
          <a:srgbClr val="00C7B1">
            <a:alpha val="90000"/>
          </a:srgbClr>
        </a:solidFill>
        <a:ln>
          <a:solidFill>
            <a:srgbClr val="00C7B1">
              <a:alpha val="90000"/>
            </a:srgbClr>
          </a:solidFill>
        </a:ln>
      </dgm:spPr>
      <dgm:t>
        <a:bodyPr/>
        <a:lstStyle/>
        <a:p>
          <a:pPr marL="171450" lvl="1" indent="0" defTabSz="800100">
            <a:lnSpc>
              <a:spcPct val="90000"/>
            </a:lnSpc>
            <a:spcBef>
              <a:spcPct val="0"/>
            </a:spcBef>
            <a:spcAft>
              <a:spcPct val="15000"/>
            </a:spcAft>
            <a:buNone/>
          </a:pPr>
          <a:endParaRPr lang="en-US" sz="1800" dirty="0">
            <a:solidFill>
              <a:schemeClr val="bg1"/>
            </a:solidFill>
            <a:latin typeface="Arial" panose="020B0604020202020204" pitchFamily="34" charset="0"/>
            <a:cs typeface="Arial" panose="020B0604020202020204" pitchFamily="34" charset="0"/>
          </a:endParaRPr>
        </a:p>
      </dgm:t>
    </dgm:pt>
    <dgm:pt modelId="{5C7B61BC-16C8-45C8-A1E4-5F686A553322}" type="parTrans" cxnId="{AEFDFA24-4136-434C-8683-88BC0398D87D}">
      <dgm:prSet/>
      <dgm:spPr/>
    </dgm:pt>
    <dgm:pt modelId="{2FB7D03C-8B05-442E-98A4-B249F2FE22EC}" type="sibTrans" cxnId="{AEFDFA24-4136-434C-8683-88BC0398D87D}">
      <dgm:prSet/>
      <dgm:spPr/>
    </dgm:pt>
    <dgm:pt modelId="{AFC4BBB1-5272-4F5A-BA96-0702E0A4CA5A}" type="pres">
      <dgm:prSet presAssocID="{A446A035-FCC0-4F69-BF27-2FEC967AB050}" presName="Name0" presStyleCnt="0">
        <dgm:presLayoutVars>
          <dgm:dir/>
          <dgm:animLvl val="lvl"/>
          <dgm:resizeHandles val="exact"/>
        </dgm:presLayoutVars>
      </dgm:prSet>
      <dgm:spPr/>
      <dgm:t>
        <a:bodyPr/>
        <a:lstStyle/>
        <a:p>
          <a:endParaRPr lang="en-GB"/>
        </a:p>
      </dgm:t>
    </dgm:pt>
    <dgm:pt modelId="{234FA3AD-3C8C-4FA9-B760-E36682487D9A}" type="pres">
      <dgm:prSet presAssocID="{3D952AEF-E61C-4031-9ECB-ED0255ADF99D}" presName="linNode" presStyleCnt="0"/>
      <dgm:spPr/>
    </dgm:pt>
    <dgm:pt modelId="{81E972E6-B568-4BCC-818C-467E4BE8499F}" type="pres">
      <dgm:prSet presAssocID="{3D952AEF-E61C-4031-9ECB-ED0255ADF99D}" presName="parentText" presStyleLbl="node1" presStyleIdx="0" presStyleCnt="3" custLinFactNeighborX="-2676" custLinFactNeighborY="-151">
        <dgm:presLayoutVars>
          <dgm:chMax val="1"/>
          <dgm:bulletEnabled val="1"/>
        </dgm:presLayoutVars>
      </dgm:prSet>
      <dgm:spPr/>
      <dgm:t>
        <a:bodyPr/>
        <a:lstStyle/>
        <a:p>
          <a:endParaRPr lang="en-GB"/>
        </a:p>
      </dgm:t>
    </dgm:pt>
    <dgm:pt modelId="{1498B9EE-A186-41F1-8B46-A5280A5F8D64}" type="pres">
      <dgm:prSet presAssocID="{3D952AEF-E61C-4031-9ECB-ED0255ADF99D}" presName="descendantText" presStyleLbl="alignAccFollowNode1" presStyleIdx="0" presStyleCnt="3" custScaleY="125569">
        <dgm:presLayoutVars>
          <dgm:bulletEnabled val="1"/>
        </dgm:presLayoutVars>
      </dgm:prSet>
      <dgm:spPr/>
      <dgm:t>
        <a:bodyPr/>
        <a:lstStyle/>
        <a:p>
          <a:endParaRPr lang="en-US"/>
        </a:p>
      </dgm:t>
    </dgm:pt>
    <dgm:pt modelId="{360753BB-9A01-4FD0-A309-43B9E74A6F92}" type="pres">
      <dgm:prSet presAssocID="{FD52B8D6-3745-4F00-AE68-3D3B3C895013}" presName="sp" presStyleCnt="0"/>
      <dgm:spPr/>
    </dgm:pt>
    <dgm:pt modelId="{2FBB6ED9-09E7-4115-BC7F-E14F2445842B}" type="pres">
      <dgm:prSet presAssocID="{AA960623-0899-4F15-9A3F-734DE958D514}" presName="linNode" presStyleCnt="0"/>
      <dgm:spPr/>
    </dgm:pt>
    <dgm:pt modelId="{074A4B32-64CA-4D6C-9D42-F750E2F947AA}" type="pres">
      <dgm:prSet presAssocID="{AA960623-0899-4F15-9A3F-734DE958D514}" presName="parentText" presStyleLbl="node1" presStyleIdx="1" presStyleCnt="3">
        <dgm:presLayoutVars>
          <dgm:chMax val="1"/>
          <dgm:bulletEnabled val="1"/>
        </dgm:presLayoutVars>
      </dgm:prSet>
      <dgm:spPr/>
      <dgm:t>
        <a:bodyPr/>
        <a:lstStyle/>
        <a:p>
          <a:endParaRPr lang="en-GB"/>
        </a:p>
      </dgm:t>
    </dgm:pt>
    <dgm:pt modelId="{C5710A02-E6E2-4B07-B898-91D7B0D2AE18}" type="pres">
      <dgm:prSet presAssocID="{AA960623-0899-4F15-9A3F-734DE958D514}" presName="descendantText" presStyleLbl="alignAccFollowNode1" presStyleIdx="1" presStyleCnt="3">
        <dgm:presLayoutVars>
          <dgm:bulletEnabled val="1"/>
        </dgm:presLayoutVars>
      </dgm:prSet>
      <dgm:spPr/>
      <dgm:t>
        <a:bodyPr/>
        <a:lstStyle/>
        <a:p>
          <a:endParaRPr lang="en-US"/>
        </a:p>
      </dgm:t>
    </dgm:pt>
    <dgm:pt modelId="{1C1DEE38-721A-4A7D-A00F-C52A77658394}" type="pres">
      <dgm:prSet presAssocID="{F2A0C32E-3E1E-4AD7-BBA4-56E4CF942FDB}" presName="sp" presStyleCnt="0"/>
      <dgm:spPr/>
    </dgm:pt>
    <dgm:pt modelId="{F2276219-9243-40A4-AD62-C96377319FC8}" type="pres">
      <dgm:prSet presAssocID="{48AFC2C5-F3A7-4294-9565-1820E80B79AA}" presName="linNode" presStyleCnt="0"/>
      <dgm:spPr/>
    </dgm:pt>
    <dgm:pt modelId="{9864D9A0-5F43-401F-8C31-5A69F69F8B2D}" type="pres">
      <dgm:prSet presAssocID="{48AFC2C5-F3A7-4294-9565-1820E80B79AA}" presName="parentText" presStyleLbl="node1" presStyleIdx="2" presStyleCnt="3">
        <dgm:presLayoutVars>
          <dgm:chMax val="1"/>
          <dgm:bulletEnabled val="1"/>
        </dgm:presLayoutVars>
      </dgm:prSet>
      <dgm:spPr/>
      <dgm:t>
        <a:bodyPr/>
        <a:lstStyle/>
        <a:p>
          <a:endParaRPr lang="en-GB"/>
        </a:p>
      </dgm:t>
    </dgm:pt>
    <dgm:pt modelId="{8B83574B-3496-4CC5-B1B4-0231F85DB868}" type="pres">
      <dgm:prSet presAssocID="{48AFC2C5-F3A7-4294-9565-1820E80B79AA}" presName="descendantText" presStyleLbl="alignAccFollowNode1" presStyleIdx="2" presStyleCnt="3" custScaleY="119750" custLinFactNeighborX="0" custLinFactNeighborY="4198">
        <dgm:presLayoutVars>
          <dgm:bulletEnabled val="1"/>
        </dgm:presLayoutVars>
      </dgm:prSet>
      <dgm:spPr/>
      <dgm:t>
        <a:bodyPr/>
        <a:lstStyle/>
        <a:p>
          <a:endParaRPr lang="en-US"/>
        </a:p>
      </dgm:t>
    </dgm:pt>
  </dgm:ptLst>
  <dgm:cxnLst>
    <dgm:cxn modelId="{E5BD9A46-6908-4E68-9FF2-53CA86AFE274}" type="presOf" srcId="{512852FC-744B-4B36-8032-2A771D96ABB1}" destId="{1498B9EE-A186-41F1-8B46-A5280A5F8D64}" srcOrd="0" destOrd="1" presId="urn:microsoft.com/office/officeart/2005/8/layout/vList5"/>
    <dgm:cxn modelId="{DF019F8A-A89E-4C7D-897C-3D92DC8030A8}" type="presOf" srcId="{A60D20F8-0CF1-4A6D-9827-1F56E159B275}" destId="{1498B9EE-A186-41F1-8B46-A5280A5F8D64}" srcOrd="0" destOrd="4" presId="urn:microsoft.com/office/officeart/2005/8/layout/vList5"/>
    <dgm:cxn modelId="{58544878-A9FF-4B41-8CB6-42C0B0F47E4B}" type="presOf" srcId="{10960EB8-2C4D-4528-8DC8-E3CB80AE16CD}" destId="{1498B9EE-A186-41F1-8B46-A5280A5F8D64}" srcOrd="0" destOrd="8" presId="urn:microsoft.com/office/officeart/2005/8/layout/vList5"/>
    <dgm:cxn modelId="{A1F592EF-5119-41B0-B95D-069AB3C1CB26}" srcId="{3D952AEF-E61C-4031-9ECB-ED0255ADF99D}" destId="{10960EB8-2C4D-4528-8DC8-E3CB80AE16CD}" srcOrd="8" destOrd="0" parTransId="{50BEFD4E-146C-4797-A0F5-7FEC294ACDE9}" sibTransId="{A9F27823-A006-4BEE-AE38-0242E4565D8A}"/>
    <dgm:cxn modelId="{EBC2E87A-FE6A-4A75-B00C-A43D7B7E4D6B}" type="presOf" srcId="{04B21445-2BDE-4FBB-9831-E9BA7BE35E4F}" destId="{1498B9EE-A186-41F1-8B46-A5280A5F8D64}" srcOrd="0" destOrd="5" presId="urn:microsoft.com/office/officeart/2005/8/layout/vList5"/>
    <dgm:cxn modelId="{0CE98493-9EBD-41D9-979B-1C51D1EE7DB7}" type="presOf" srcId="{6AD33951-CBC9-43B1-A14F-469EB2D69543}" destId="{1498B9EE-A186-41F1-8B46-A5280A5F8D64}" srcOrd="0" destOrd="6" presId="urn:microsoft.com/office/officeart/2005/8/layout/vList5"/>
    <dgm:cxn modelId="{DFD3E2AF-4348-4EB6-B376-B241BC1C653C}" srcId="{3D952AEF-E61C-4031-9ECB-ED0255ADF99D}" destId="{81ACB4DF-5607-46D1-88D1-E5923CAA10FA}" srcOrd="2" destOrd="0" parTransId="{B3C3A249-F1F1-429A-938A-916C0DE03710}" sibTransId="{C8357682-4B3C-4CC4-9448-58D102A82165}"/>
    <dgm:cxn modelId="{AD3FD000-28BD-415D-928B-4BBC771B3823}" type="presOf" srcId="{C3820168-16C2-4875-A7A9-92C126033212}" destId="{1498B9EE-A186-41F1-8B46-A5280A5F8D64}" srcOrd="0" destOrd="0" presId="urn:microsoft.com/office/officeart/2005/8/layout/vList5"/>
    <dgm:cxn modelId="{F41876C9-C3D5-4A0A-9500-6133B62C2E56}" srcId="{48AFC2C5-F3A7-4294-9565-1820E80B79AA}" destId="{F1B3A103-FC03-4261-A34F-F261D3123091}" srcOrd="0" destOrd="0" parTransId="{6F10453D-A68F-439C-89A8-07B0841AAE7E}" sibTransId="{A2F6D050-8463-4853-88AD-335F3A39E959}"/>
    <dgm:cxn modelId="{27DE7F65-23FB-4DA2-968B-413E8D07A135}" srcId="{3D952AEF-E61C-4031-9ECB-ED0255ADF99D}" destId="{C3820168-16C2-4875-A7A9-92C126033212}" srcOrd="0" destOrd="0" parTransId="{F93C538F-F783-4F8A-A63A-2EBF9C44C2D7}" sibTransId="{DBAC4E61-4E2A-4549-ABC2-1813B79D06CA}"/>
    <dgm:cxn modelId="{BE82ACCF-FA29-476D-839D-78A08A5C9135}" type="presOf" srcId="{3D952AEF-E61C-4031-9ECB-ED0255ADF99D}" destId="{81E972E6-B568-4BCC-818C-467E4BE8499F}" srcOrd="0" destOrd="0" presId="urn:microsoft.com/office/officeart/2005/8/layout/vList5"/>
    <dgm:cxn modelId="{C40AEAF8-B63F-45E6-B788-399A3606AD3C}" srcId="{3D952AEF-E61C-4031-9ECB-ED0255ADF99D}" destId="{A60D20F8-0CF1-4A6D-9827-1F56E159B275}" srcOrd="4" destOrd="0" parTransId="{08623DF7-2749-4463-AF6B-CCFDB2F0C852}" sibTransId="{DFAAA520-88ED-4B4B-B12A-CCE02E4CE86A}"/>
    <dgm:cxn modelId="{61DA4F72-1678-4530-ADDF-4086D6CF3F11}" type="presOf" srcId="{48AFC2C5-F3A7-4294-9565-1820E80B79AA}" destId="{9864D9A0-5F43-401F-8C31-5A69F69F8B2D}" srcOrd="0" destOrd="0" presId="urn:microsoft.com/office/officeart/2005/8/layout/vList5"/>
    <dgm:cxn modelId="{1FFDBF96-1CD2-48FD-B4A1-6E30306FDC04}" type="presOf" srcId="{13EAC81E-9BF6-4ABD-8AA8-6DB15896F352}" destId="{8B83574B-3496-4CC5-B1B4-0231F85DB868}" srcOrd="0" destOrd="1" presId="urn:microsoft.com/office/officeart/2005/8/layout/vList5"/>
    <dgm:cxn modelId="{339E445B-7ECD-4F2E-A1D9-243EC01327D0}" srcId="{3D952AEF-E61C-4031-9ECB-ED0255ADF99D}" destId="{04B21445-2BDE-4FBB-9831-E9BA7BE35E4F}" srcOrd="5" destOrd="0" parTransId="{AB3BBFF1-83B9-4DF8-9497-D50A08640BD6}" sibTransId="{9F970773-3C62-4EC0-BDBC-2A4DA82C21F0}"/>
    <dgm:cxn modelId="{874207A7-0523-4935-B290-CA54D041E8C6}" type="presOf" srcId="{DFDACE80-2158-4BB1-B3CC-E50524E08D42}" destId="{C5710A02-E6E2-4B07-B898-91D7B0D2AE18}" srcOrd="0" destOrd="0" presId="urn:microsoft.com/office/officeart/2005/8/layout/vList5"/>
    <dgm:cxn modelId="{DDAEE9C4-C9FA-46DB-BC07-DFE5C093AE76}" srcId="{3D952AEF-E61C-4031-9ECB-ED0255ADF99D}" destId="{89CDF69F-FBE0-47FB-AAE3-55CA59EDC759}" srcOrd="3" destOrd="0" parTransId="{99FEA1AF-D788-4677-9814-DF41BB154594}" sibTransId="{38FC2836-7196-4C40-8CD0-743F5F982116}"/>
    <dgm:cxn modelId="{3627A1AA-42AC-4A31-B9A4-C252C180367C}" srcId="{48AFC2C5-F3A7-4294-9565-1820E80B79AA}" destId="{13EAC81E-9BF6-4ABD-8AA8-6DB15896F352}" srcOrd="1" destOrd="0" parTransId="{7E8AD420-C2BE-4082-AB72-3CA3C4C696EB}" sibTransId="{350B03DD-B49C-4B89-BF75-140C8B0013C3}"/>
    <dgm:cxn modelId="{5021E18F-DD63-4B1F-B430-3C5D3903AA29}" type="presOf" srcId="{A446A035-FCC0-4F69-BF27-2FEC967AB050}" destId="{AFC4BBB1-5272-4F5A-BA96-0702E0A4CA5A}" srcOrd="0" destOrd="0" presId="urn:microsoft.com/office/officeart/2005/8/layout/vList5"/>
    <dgm:cxn modelId="{689DF17E-F1D3-4919-BB1F-1005C8BC57C1}" type="presOf" srcId="{89CDF69F-FBE0-47FB-AAE3-55CA59EDC759}" destId="{1498B9EE-A186-41F1-8B46-A5280A5F8D64}" srcOrd="0" destOrd="3" presId="urn:microsoft.com/office/officeart/2005/8/layout/vList5"/>
    <dgm:cxn modelId="{A277AED2-D948-44B3-92B6-CE8E5B4460F4}" type="presOf" srcId="{60ABDBBF-258A-4A1C-AE6E-A2DDB9716133}" destId="{C5710A02-E6E2-4B07-B898-91D7B0D2AE18}" srcOrd="0" destOrd="2" presId="urn:microsoft.com/office/officeart/2005/8/layout/vList5"/>
    <dgm:cxn modelId="{E3AF1DAA-5B1C-4CAF-BDFE-FA2E8FCB6C94}" srcId="{A446A035-FCC0-4F69-BF27-2FEC967AB050}" destId="{AA960623-0899-4F15-9A3F-734DE958D514}" srcOrd="1" destOrd="0" parTransId="{B57067CF-BCA6-4399-AB49-9F36091D3FE2}" sibTransId="{F2A0C32E-3E1E-4AD7-BBA4-56E4CF942FDB}"/>
    <dgm:cxn modelId="{496EEBBD-B96A-44C9-871C-5604FAF55DEA}" srcId="{A446A035-FCC0-4F69-BF27-2FEC967AB050}" destId="{48AFC2C5-F3A7-4294-9565-1820E80B79AA}" srcOrd="2" destOrd="0" parTransId="{FAB4E37D-5E36-4ADF-816C-6878651F2DA3}" sibTransId="{1EB0DFA3-4A9A-446E-AAFF-92875EA3E00A}"/>
    <dgm:cxn modelId="{A96CB0DB-3701-4454-B655-189A389C1D1E}" type="presOf" srcId="{56A57B8D-C4F1-416F-80FC-95F85BA99555}" destId="{C5710A02-E6E2-4B07-B898-91D7B0D2AE18}" srcOrd="0" destOrd="1" presId="urn:microsoft.com/office/officeart/2005/8/layout/vList5"/>
    <dgm:cxn modelId="{23D25002-29ED-44B4-86C3-6178666FD78B}" srcId="{AA960623-0899-4F15-9A3F-734DE958D514}" destId="{DFDACE80-2158-4BB1-B3CC-E50524E08D42}" srcOrd="0" destOrd="0" parTransId="{B30E11AD-2847-4931-9AB3-FF99F6D50FBB}" sibTransId="{FE10E0C7-5240-4A76-85D4-7C8F61DA845F}"/>
    <dgm:cxn modelId="{6082DD2C-A881-4230-B49E-D69DC27B6571}" srcId="{AA960623-0899-4F15-9A3F-734DE958D514}" destId="{60ABDBBF-258A-4A1C-AE6E-A2DDB9716133}" srcOrd="2" destOrd="0" parTransId="{C6A057F6-3336-46D7-B6C9-797798368321}" sibTransId="{31DB53BD-8231-4BE2-91B0-00BE7C65E0DA}"/>
    <dgm:cxn modelId="{7510F665-7735-483F-A9DA-04BC0EF286A0}" type="presOf" srcId="{F1B3A103-FC03-4261-A34F-F261D3123091}" destId="{8B83574B-3496-4CC5-B1B4-0231F85DB868}" srcOrd="0" destOrd="0" presId="urn:microsoft.com/office/officeart/2005/8/layout/vList5"/>
    <dgm:cxn modelId="{AEFDFA24-4136-434C-8683-88BC0398D87D}" srcId="{3D952AEF-E61C-4031-9ECB-ED0255ADF99D}" destId="{512852FC-744B-4B36-8032-2A771D96ABB1}" srcOrd="1" destOrd="0" parTransId="{5C7B61BC-16C8-45C8-A1E4-5F686A553322}" sibTransId="{2FB7D03C-8B05-442E-98A4-B249F2FE22EC}"/>
    <dgm:cxn modelId="{960696E9-9CB9-4925-BB7E-78D52636E359}" type="presOf" srcId="{AA960623-0899-4F15-9A3F-734DE958D514}" destId="{074A4B32-64CA-4D6C-9D42-F750E2F947AA}" srcOrd="0" destOrd="0" presId="urn:microsoft.com/office/officeart/2005/8/layout/vList5"/>
    <dgm:cxn modelId="{BFBBD6D9-C11D-4170-8DC0-C9AE0525CD8C}" type="presOf" srcId="{81ACB4DF-5607-46D1-88D1-E5923CAA10FA}" destId="{1498B9EE-A186-41F1-8B46-A5280A5F8D64}" srcOrd="0" destOrd="2" presId="urn:microsoft.com/office/officeart/2005/8/layout/vList5"/>
    <dgm:cxn modelId="{004508D3-4DF8-47FF-9FE4-06417EF9C23E}" srcId="{3D952AEF-E61C-4031-9ECB-ED0255ADF99D}" destId="{6AD33951-CBC9-43B1-A14F-469EB2D69543}" srcOrd="6" destOrd="0" parTransId="{CF4EAACC-00EF-47F1-B912-50F234E46E79}" sibTransId="{2C00ECE9-35A6-4224-9F91-D6D244474C36}"/>
    <dgm:cxn modelId="{36B19279-6842-4E2E-9E64-B2432165AED2}" srcId="{3D952AEF-E61C-4031-9ECB-ED0255ADF99D}" destId="{CC9A5B97-BD5B-4004-B663-8F3E3CD7644C}" srcOrd="7" destOrd="0" parTransId="{AFF91FE7-0130-43CD-AEF8-D6FC3AB84706}" sibTransId="{A306ECE8-B82D-4275-A3F7-7FDABB240395}"/>
    <dgm:cxn modelId="{CFE79A4D-DC98-4E89-92CB-2994D2869A19}" type="presOf" srcId="{CC9A5B97-BD5B-4004-B663-8F3E3CD7644C}" destId="{1498B9EE-A186-41F1-8B46-A5280A5F8D64}" srcOrd="0" destOrd="7" presId="urn:microsoft.com/office/officeart/2005/8/layout/vList5"/>
    <dgm:cxn modelId="{6FB27691-1203-4F6B-BC7B-D0A5DED71FAC}" srcId="{A446A035-FCC0-4F69-BF27-2FEC967AB050}" destId="{3D952AEF-E61C-4031-9ECB-ED0255ADF99D}" srcOrd="0" destOrd="0" parTransId="{9383D2A8-4DEA-40F3-8C60-4B124685C198}" sibTransId="{FD52B8D6-3745-4F00-AE68-3D3B3C895013}"/>
    <dgm:cxn modelId="{8A6DA17E-CC06-4117-9A26-681CE720B914}" srcId="{AA960623-0899-4F15-9A3F-734DE958D514}" destId="{56A57B8D-C4F1-416F-80FC-95F85BA99555}" srcOrd="1" destOrd="0" parTransId="{C87378DD-360A-453B-B5EE-889693EEFB7B}" sibTransId="{10C4493C-253C-4E5C-915C-47367DAD2426}"/>
    <dgm:cxn modelId="{734F170A-AC19-4F2D-8F84-DE85DCD02E40}" type="presParOf" srcId="{AFC4BBB1-5272-4F5A-BA96-0702E0A4CA5A}" destId="{234FA3AD-3C8C-4FA9-B760-E36682487D9A}" srcOrd="0" destOrd="0" presId="urn:microsoft.com/office/officeart/2005/8/layout/vList5"/>
    <dgm:cxn modelId="{F9C4D7C1-2AFC-405F-8FF1-1A32C5DC253A}" type="presParOf" srcId="{234FA3AD-3C8C-4FA9-B760-E36682487D9A}" destId="{81E972E6-B568-4BCC-818C-467E4BE8499F}" srcOrd="0" destOrd="0" presId="urn:microsoft.com/office/officeart/2005/8/layout/vList5"/>
    <dgm:cxn modelId="{2BA88F95-A022-49FD-B4A5-DC66AEF7DF48}" type="presParOf" srcId="{234FA3AD-3C8C-4FA9-B760-E36682487D9A}" destId="{1498B9EE-A186-41F1-8B46-A5280A5F8D64}" srcOrd="1" destOrd="0" presId="urn:microsoft.com/office/officeart/2005/8/layout/vList5"/>
    <dgm:cxn modelId="{891BF168-C967-4A82-9FAA-7C694179CDC6}" type="presParOf" srcId="{AFC4BBB1-5272-4F5A-BA96-0702E0A4CA5A}" destId="{360753BB-9A01-4FD0-A309-43B9E74A6F92}" srcOrd="1" destOrd="0" presId="urn:microsoft.com/office/officeart/2005/8/layout/vList5"/>
    <dgm:cxn modelId="{8C31207F-8A2D-4E4C-A2F6-96F9A9414766}" type="presParOf" srcId="{AFC4BBB1-5272-4F5A-BA96-0702E0A4CA5A}" destId="{2FBB6ED9-09E7-4115-BC7F-E14F2445842B}" srcOrd="2" destOrd="0" presId="urn:microsoft.com/office/officeart/2005/8/layout/vList5"/>
    <dgm:cxn modelId="{DB516938-D23A-4C73-BA64-7AB8E5365FD3}" type="presParOf" srcId="{2FBB6ED9-09E7-4115-BC7F-E14F2445842B}" destId="{074A4B32-64CA-4D6C-9D42-F750E2F947AA}" srcOrd="0" destOrd="0" presId="urn:microsoft.com/office/officeart/2005/8/layout/vList5"/>
    <dgm:cxn modelId="{17253ABE-1166-4990-AFEA-8EC6E64E13BD}" type="presParOf" srcId="{2FBB6ED9-09E7-4115-BC7F-E14F2445842B}" destId="{C5710A02-E6E2-4B07-B898-91D7B0D2AE18}" srcOrd="1" destOrd="0" presId="urn:microsoft.com/office/officeart/2005/8/layout/vList5"/>
    <dgm:cxn modelId="{588D7F92-1335-48CD-A89D-C04F06AC4A2D}" type="presParOf" srcId="{AFC4BBB1-5272-4F5A-BA96-0702E0A4CA5A}" destId="{1C1DEE38-721A-4A7D-A00F-C52A77658394}" srcOrd="3" destOrd="0" presId="urn:microsoft.com/office/officeart/2005/8/layout/vList5"/>
    <dgm:cxn modelId="{023EC581-17B3-404A-BF10-71BC3D7A79DC}" type="presParOf" srcId="{AFC4BBB1-5272-4F5A-BA96-0702E0A4CA5A}" destId="{F2276219-9243-40A4-AD62-C96377319FC8}" srcOrd="4" destOrd="0" presId="urn:microsoft.com/office/officeart/2005/8/layout/vList5"/>
    <dgm:cxn modelId="{94564DCB-5600-40A9-B823-746148D2EFF5}" type="presParOf" srcId="{F2276219-9243-40A4-AD62-C96377319FC8}" destId="{9864D9A0-5F43-401F-8C31-5A69F69F8B2D}" srcOrd="0" destOrd="0" presId="urn:microsoft.com/office/officeart/2005/8/layout/vList5"/>
    <dgm:cxn modelId="{4D3B3E68-5076-48FE-B4F6-AABDF082406C}" type="presParOf" srcId="{F2276219-9243-40A4-AD62-C96377319FC8}" destId="{8B83574B-3496-4CC5-B1B4-0231F85DB868}"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185937E-9C8A-4403-BFE5-39B24B7AB4EF}" type="doc">
      <dgm:prSet loTypeId="urn:microsoft.com/office/officeart/2005/8/layout/chart3" loCatId="relationship" qsTypeId="urn:microsoft.com/office/officeart/2005/8/quickstyle/simple1" qsCatId="simple" csTypeId="urn:microsoft.com/office/officeart/2005/8/colors/accent1_2" csCatId="accent1" phldr="1"/>
      <dgm:spPr/>
    </dgm:pt>
    <dgm:pt modelId="{E6AB6C70-DE82-4D3E-AEC0-A746DF96291E}">
      <dgm:prSet phldrT="[Text]" custT="1"/>
      <dgm:spPr>
        <a:solidFill>
          <a:schemeClr val="accent6">
            <a:lumMod val="75000"/>
          </a:schemeClr>
        </a:solidFill>
      </dgm:spPr>
      <dgm:t>
        <a:bodyPr/>
        <a:lstStyle/>
        <a:p>
          <a:r>
            <a:rPr lang="en-US" sz="1200" dirty="0" smtClean="0"/>
            <a:t>Intermediate Care</a:t>
          </a:r>
          <a:endParaRPr lang="en-US" sz="1200" dirty="0"/>
        </a:p>
      </dgm:t>
    </dgm:pt>
    <dgm:pt modelId="{6D6DAB92-9A5B-4375-87CC-A83324E07C78}" type="parTrans" cxnId="{BBEEF46E-89E0-49E1-B32C-2722025CD167}">
      <dgm:prSet/>
      <dgm:spPr/>
      <dgm:t>
        <a:bodyPr/>
        <a:lstStyle/>
        <a:p>
          <a:endParaRPr lang="en-US"/>
        </a:p>
      </dgm:t>
    </dgm:pt>
    <dgm:pt modelId="{B0E57C25-B469-423C-B804-57E406906D25}" type="sibTrans" cxnId="{BBEEF46E-89E0-49E1-B32C-2722025CD167}">
      <dgm:prSet/>
      <dgm:spPr/>
      <dgm:t>
        <a:bodyPr/>
        <a:lstStyle/>
        <a:p>
          <a:endParaRPr lang="en-US"/>
        </a:p>
      </dgm:t>
    </dgm:pt>
    <dgm:pt modelId="{60F45B48-AB4F-46C5-A9E3-2FD96C75AC82}">
      <dgm:prSet phldrT="[Text]" custT="1"/>
      <dgm:spPr>
        <a:solidFill>
          <a:srgbClr val="FFC000"/>
        </a:solidFill>
      </dgm:spPr>
      <dgm:t>
        <a:bodyPr/>
        <a:lstStyle/>
        <a:p>
          <a:r>
            <a:rPr lang="en-US" sz="1200" dirty="0" smtClean="0"/>
            <a:t>3</a:t>
          </a:r>
          <a:r>
            <a:rPr lang="en-US" sz="1200" baseline="30000" dirty="0" smtClean="0"/>
            <a:t>rd</a:t>
          </a:r>
          <a:r>
            <a:rPr lang="en-US" sz="1200" dirty="0" smtClean="0"/>
            <a:t> Sector </a:t>
          </a:r>
          <a:r>
            <a:rPr lang="en-US" sz="1200" dirty="0" err="1" smtClean="0"/>
            <a:t>Organisations</a:t>
          </a:r>
          <a:endParaRPr lang="en-US" sz="1200" dirty="0"/>
        </a:p>
      </dgm:t>
    </dgm:pt>
    <dgm:pt modelId="{13BB62B4-A272-4232-9293-259DE50FF48C}" type="parTrans" cxnId="{B201656C-E687-446F-9763-E9A297F50BE4}">
      <dgm:prSet/>
      <dgm:spPr/>
      <dgm:t>
        <a:bodyPr/>
        <a:lstStyle/>
        <a:p>
          <a:endParaRPr lang="en-US"/>
        </a:p>
      </dgm:t>
    </dgm:pt>
    <dgm:pt modelId="{04AD0187-4EF2-4A47-88F0-F3435A86A920}" type="sibTrans" cxnId="{B201656C-E687-446F-9763-E9A297F50BE4}">
      <dgm:prSet/>
      <dgm:spPr/>
      <dgm:t>
        <a:bodyPr/>
        <a:lstStyle/>
        <a:p>
          <a:endParaRPr lang="en-US"/>
        </a:p>
      </dgm:t>
    </dgm:pt>
    <dgm:pt modelId="{BE4ACFC6-69AE-407C-AFBF-53643BCAE32F}">
      <dgm:prSet phldrT="[Text]"/>
      <dgm:spPr>
        <a:solidFill>
          <a:srgbClr val="7030A0"/>
        </a:solidFill>
      </dgm:spPr>
      <dgm:t>
        <a:bodyPr/>
        <a:lstStyle/>
        <a:p>
          <a:r>
            <a:rPr lang="en-US" dirty="0" smtClean="0"/>
            <a:t>Fire &amp; Rescue Service</a:t>
          </a:r>
          <a:endParaRPr lang="en-US" dirty="0"/>
        </a:p>
      </dgm:t>
    </dgm:pt>
    <dgm:pt modelId="{364B5FFD-B1FE-4E70-8853-67B0A2B6D02C}" type="parTrans" cxnId="{F4750DB4-099B-4973-8C12-6003DFABBB84}">
      <dgm:prSet/>
      <dgm:spPr/>
      <dgm:t>
        <a:bodyPr/>
        <a:lstStyle/>
        <a:p>
          <a:endParaRPr lang="en-US"/>
        </a:p>
      </dgm:t>
    </dgm:pt>
    <dgm:pt modelId="{E02E6251-1882-4F6A-96B4-3B04B65C22C0}" type="sibTrans" cxnId="{F4750DB4-099B-4973-8C12-6003DFABBB84}">
      <dgm:prSet/>
      <dgm:spPr/>
      <dgm:t>
        <a:bodyPr/>
        <a:lstStyle/>
        <a:p>
          <a:endParaRPr lang="en-US"/>
        </a:p>
      </dgm:t>
    </dgm:pt>
    <dgm:pt modelId="{A764E797-0D66-4BDF-8842-6FEC154708DF}">
      <dgm:prSet phldrT="[Text]"/>
      <dgm:spPr>
        <a:solidFill>
          <a:schemeClr val="accent6">
            <a:lumMod val="50000"/>
          </a:schemeClr>
        </a:solidFill>
      </dgm:spPr>
      <dgm:t>
        <a:bodyPr/>
        <a:lstStyle/>
        <a:p>
          <a:r>
            <a:rPr lang="en-US" dirty="0" smtClean="0"/>
            <a:t>Leisure services</a:t>
          </a:r>
          <a:endParaRPr lang="en-US" dirty="0"/>
        </a:p>
      </dgm:t>
    </dgm:pt>
    <dgm:pt modelId="{B91C17C9-5D8F-4F97-937F-9F449BC66DFA}" type="parTrans" cxnId="{2878E5F6-2735-474F-8A26-F24F800D967A}">
      <dgm:prSet/>
      <dgm:spPr/>
      <dgm:t>
        <a:bodyPr/>
        <a:lstStyle/>
        <a:p>
          <a:endParaRPr lang="en-US"/>
        </a:p>
      </dgm:t>
    </dgm:pt>
    <dgm:pt modelId="{FADE0986-621F-4D49-B510-AC588CDE77B0}" type="sibTrans" cxnId="{2878E5F6-2735-474F-8A26-F24F800D967A}">
      <dgm:prSet/>
      <dgm:spPr/>
      <dgm:t>
        <a:bodyPr/>
        <a:lstStyle/>
        <a:p>
          <a:endParaRPr lang="en-US"/>
        </a:p>
      </dgm:t>
    </dgm:pt>
    <dgm:pt modelId="{BEAAA297-FCE3-4745-9228-631F6BCA48EA}">
      <dgm:prSet phldrT="[Text]"/>
      <dgm:spPr>
        <a:solidFill>
          <a:schemeClr val="accent3">
            <a:lumMod val="75000"/>
          </a:schemeClr>
        </a:solidFill>
      </dgm:spPr>
      <dgm:t>
        <a:bodyPr/>
        <a:lstStyle/>
        <a:p>
          <a:r>
            <a:rPr lang="en-US" dirty="0" smtClean="0"/>
            <a:t>GP Practices</a:t>
          </a:r>
          <a:endParaRPr lang="en-US" dirty="0"/>
        </a:p>
      </dgm:t>
    </dgm:pt>
    <dgm:pt modelId="{0627A08F-392A-43B5-BD40-D0255D91ED90}" type="parTrans" cxnId="{8EA74C61-990A-4087-A0CC-C939D4EFEDF3}">
      <dgm:prSet/>
      <dgm:spPr/>
      <dgm:t>
        <a:bodyPr/>
        <a:lstStyle/>
        <a:p>
          <a:endParaRPr lang="en-US"/>
        </a:p>
      </dgm:t>
    </dgm:pt>
    <dgm:pt modelId="{CE743319-2289-42E6-8092-0929CB1738F2}" type="sibTrans" cxnId="{8EA74C61-990A-4087-A0CC-C939D4EFEDF3}">
      <dgm:prSet/>
      <dgm:spPr/>
      <dgm:t>
        <a:bodyPr/>
        <a:lstStyle/>
        <a:p>
          <a:endParaRPr lang="en-US"/>
        </a:p>
      </dgm:t>
    </dgm:pt>
    <dgm:pt modelId="{0711579D-49CE-4FCB-A363-6CF8C6439B4B}">
      <dgm:prSet phldrT="[Text]"/>
      <dgm:spPr>
        <a:solidFill>
          <a:schemeClr val="accent2">
            <a:lumMod val="75000"/>
          </a:schemeClr>
        </a:solidFill>
      </dgm:spPr>
      <dgm:t>
        <a:bodyPr/>
        <a:lstStyle/>
        <a:p>
          <a:r>
            <a:rPr lang="en-US" dirty="0" smtClean="0"/>
            <a:t>Pharmacy/ Medicines Management</a:t>
          </a:r>
          <a:endParaRPr lang="en-US" dirty="0"/>
        </a:p>
      </dgm:t>
    </dgm:pt>
    <dgm:pt modelId="{7E7B97D1-0E46-4E23-90A6-A9C2B1EC7715}" type="parTrans" cxnId="{0368D0D3-4848-4DFA-9C9D-BBA8AAD8309B}">
      <dgm:prSet/>
      <dgm:spPr/>
      <dgm:t>
        <a:bodyPr/>
        <a:lstStyle/>
        <a:p>
          <a:endParaRPr lang="en-US"/>
        </a:p>
      </dgm:t>
    </dgm:pt>
    <dgm:pt modelId="{42C578B3-3738-4137-97B5-3472E95883D8}" type="sibTrans" cxnId="{0368D0D3-4848-4DFA-9C9D-BBA8AAD8309B}">
      <dgm:prSet/>
      <dgm:spPr/>
      <dgm:t>
        <a:bodyPr/>
        <a:lstStyle/>
        <a:p>
          <a:endParaRPr lang="en-US"/>
        </a:p>
      </dgm:t>
    </dgm:pt>
    <dgm:pt modelId="{894294BB-EB20-4091-AF35-6EFA99B4CD82}">
      <dgm:prSet phldrT="[Text]" custT="1"/>
      <dgm:spPr>
        <a:solidFill>
          <a:srgbClr val="00C7B1"/>
        </a:solidFill>
      </dgm:spPr>
      <dgm:t>
        <a:bodyPr/>
        <a:lstStyle/>
        <a:p>
          <a:r>
            <a:rPr lang="en-US" sz="1600" dirty="0" smtClean="0"/>
            <a:t>Secondary Care</a:t>
          </a:r>
          <a:endParaRPr lang="en-US" sz="1600" dirty="0"/>
        </a:p>
      </dgm:t>
    </dgm:pt>
    <dgm:pt modelId="{D1C14443-4C3A-46F6-A955-196D060F96C4}" type="parTrans" cxnId="{4DF86913-8A7E-462F-88B7-FE0D5FE67A2D}">
      <dgm:prSet/>
      <dgm:spPr/>
      <dgm:t>
        <a:bodyPr/>
        <a:lstStyle/>
        <a:p>
          <a:endParaRPr lang="en-US"/>
        </a:p>
      </dgm:t>
    </dgm:pt>
    <dgm:pt modelId="{7849194C-394C-4ED8-9A59-FAAD4F2FB1D9}" type="sibTrans" cxnId="{4DF86913-8A7E-462F-88B7-FE0D5FE67A2D}">
      <dgm:prSet/>
      <dgm:spPr/>
      <dgm:t>
        <a:bodyPr/>
        <a:lstStyle/>
        <a:p>
          <a:endParaRPr lang="en-US"/>
        </a:p>
      </dgm:t>
    </dgm:pt>
    <dgm:pt modelId="{9C9DB943-EA17-4B86-989C-493206C22A77}" type="pres">
      <dgm:prSet presAssocID="{5185937E-9C8A-4403-BFE5-39B24B7AB4EF}" presName="compositeShape" presStyleCnt="0">
        <dgm:presLayoutVars>
          <dgm:chMax val="7"/>
          <dgm:dir/>
          <dgm:resizeHandles val="exact"/>
        </dgm:presLayoutVars>
      </dgm:prSet>
      <dgm:spPr/>
    </dgm:pt>
    <dgm:pt modelId="{14D20E17-6D0C-4762-B849-586C7A737C5C}" type="pres">
      <dgm:prSet presAssocID="{5185937E-9C8A-4403-BFE5-39B24B7AB4EF}" presName="wedge1" presStyleLbl="node1" presStyleIdx="0" presStyleCnt="7" custLinFactNeighborX="-2522" custLinFactNeighborY="5241"/>
      <dgm:spPr/>
      <dgm:t>
        <a:bodyPr/>
        <a:lstStyle/>
        <a:p>
          <a:endParaRPr lang="en-US"/>
        </a:p>
      </dgm:t>
    </dgm:pt>
    <dgm:pt modelId="{3C90F5C1-00AA-4A32-AC95-64108826A787}" type="pres">
      <dgm:prSet presAssocID="{5185937E-9C8A-4403-BFE5-39B24B7AB4EF}" presName="wedge1Tx" presStyleLbl="node1" presStyleIdx="0" presStyleCnt="7">
        <dgm:presLayoutVars>
          <dgm:chMax val="0"/>
          <dgm:chPref val="0"/>
          <dgm:bulletEnabled val="1"/>
        </dgm:presLayoutVars>
      </dgm:prSet>
      <dgm:spPr/>
      <dgm:t>
        <a:bodyPr/>
        <a:lstStyle/>
        <a:p>
          <a:endParaRPr lang="en-US"/>
        </a:p>
      </dgm:t>
    </dgm:pt>
    <dgm:pt modelId="{C2AD312D-5668-459B-A829-84D61521C1D3}" type="pres">
      <dgm:prSet presAssocID="{5185937E-9C8A-4403-BFE5-39B24B7AB4EF}" presName="wedge2" presStyleLbl="node1" presStyleIdx="1" presStyleCnt="7"/>
      <dgm:spPr/>
      <dgm:t>
        <a:bodyPr/>
        <a:lstStyle/>
        <a:p>
          <a:endParaRPr lang="en-US"/>
        </a:p>
      </dgm:t>
    </dgm:pt>
    <dgm:pt modelId="{49B36F29-35CD-4297-94CD-5986BB4BD669}" type="pres">
      <dgm:prSet presAssocID="{5185937E-9C8A-4403-BFE5-39B24B7AB4EF}" presName="wedge2Tx" presStyleLbl="node1" presStyleIdx="1" presStyleCnt="7">
        <dgm:presLayoutVars>
          <dgm:chMax val="0"/>
          <dgm:chPref val="0"/>
          <dgm:bulletEnabled val="1"/>
        </dgm:presLayoutVars>
      </dgm:prSet>
      <dgm:spPr/>
      <dgm:t>
        <a:bodyPr/>
        <a:lstStyle/>
        <a:p>
          <a:endParaRPr lang="en-US"/>
        </a:p>
      </dgm:t>
    </dgm:pt>
    <dgm:pt modelId="{47D03644-B1F7-4015-9A69-1128BF6DB063}" type="pres">
      <dgm:prSet presAssocID="{5185937E-9C8A-4403-BFE5-39B24B7AB4EF}" presName="wedge3" presStyleLbl="node1" presStyleIdx="2" presStyleCnt="7" custScaleX="99122"/>
      <dgm:spPr/>
      <dgm:t>
        <a:bodyPr/>
        <a:lstStyle/>
        <a:p>
          <a:endParaRPr lang="en-US"/>
        </a:p>
      </dgm:t>
    </dgm:pt>
    <dgm:pt modelId="{E39F1236-EEC9-4E78-AD87-1AABDA2D851C}" type="pres">
      <dgm:prSet presAssocID="{5185937E-9C8A-4403-BFE5-39B24B7AB4EF}" presName="wedge3Tx" presStyleLbl="node1" presStyleIdx="2" presStyleCnt="7">
        <dgm:presLayoutVars>
          <dgm:chMax val="0"/>
          <dgm:chPref val="0"/>
          <dgm:bulletEnabled val="1"/>
        </dgm:presLayoutVars>
      </dgm:prSet>
      <dgm:spPr/>
      <dgm:t>
        <a:bodyPr/>
        <a:lstStyle/>
        <a:p>
          <a:endParaRPr lang="en-US"/>
        </a:p>
      </dgm:t>
    </dgm:pt>
    <dgm:pt modelId="{B1F1BC0C-89AE-4A10-9FCD-D8973F75F1AC}" type="pres">
      <dgm:prSet presAssocID="{5185937E-9C8A-4403-BFE5-39B24B7AB4EF}" presName="wedge4" presStyleLbl="node1" presStyleIdx="3" presStyleCnt="7" custScaleX="112049" custLinFactNeighborX="318" custLinFactNeighborY="-194"/>
      <dgm:spPr/>
      <dgm:t>
        <a:bodyPr/>
        <a:lstStyle/>
        <a:p>
          <a:endParaRPr lang="en-US"/>
        </a:p>
      </dgm:t>
    </dgm:pt>
    <dgm:pt modelId="{7A4D60E6-EAB1-4D5D-9990-4240C468E6B5}" type="pres">
      <dgm:prSet presAssocID="{5185937E-9C8A-4403-BFE5-39B24B7AB4EF}" presName="wedge4Tx" presStyleLbl="node1" presStyleIdx="3" presStyleCnt="7">
        <dgm:presLayoutVars>
          <dgm:chMax val="0"/>
          <dgm:chPref val="0"/>
          <dgm:bulletEnabled val="1"/>
        </dgm:presLayoutVars>
      </dgm:prSet>
      <dgm:spPr/>
      <dgm:t>
        <a:bodyPr/>
        <a:lstStyle/>
        <a:p>
          <a:endParaRPr lang="en-US"/>
        </a:p>
      </dgm:t>
    </dgm:pt>
    <dgm:pt modelId="{153FBBF7-DC1F-4B31-90AF-2B2CE158D8B6}" type="pres">
      <dgm:prSet presAssocID="{5185937E-9C8A-4403-BFE5-39B24B7AB4EF}" presName="wedge5" presStyleLbl="node1" presStyleIdx="4" presStyleCnt="7"/>
      <dgm:spPr/>
      <dgm:t>
        <a:bodyPr/>
        <a:lstStyle/>
        <a:p>
          <a:endParaRPr lang="en-US"/>
        </a:p>
      </dgm:t>
    </dgm:pt>
    <dgm:pt modelId="{91EBA59A-7607-40F8-AF9A-C8B4F48A9092}" type="pres">
      <dgm:prSet presAssocID="{5185937E-9C8A-4403-BFE5-39B24B7AB4EF}" presName="wedge5Tx" presStyleLbl="node1" presStyleIdx="4" presStyleCnt="7">
        <dgm:presLayoutVars>
          <dgm:chMax val="0"/>
          <dgm:chPref val="0"/>
          <dgm:bulletEnabled val="1"/>
        </dgm:presLayoutVars>
      </dgm:prSet>
      <dgm:spPr/>
      <dgm:t>
        <a:bodyPr/>
        <a:lstStyle/>
        <a:p>
          <a:endParaRPr lang="en-US"/>
        </a:p>
      </dgm:t>
    </dgm:pt>
    <dgm:pt modelId="{D21DA1E3-4E12-47C5-B013-910B9E880587}" type="pres">
      <dgm:prSet presAssocID="{5185937E-9C8A-4403-BFE5-39B24B7AB4EF}" presName="wedge6" presStyleLbl="node1" presStyleIdx="5" presStyleCnt="7"/>
      <dgm:spPr/>
      <dgm:t>
        <a:bodyPr/>
        <a:lstStyle/>
        <a:p>
          <a:endParaRPr lang="en-US"/>
        </a:p>
      </dgm:t>
    </dgm:pt>
    <dgm:pt modelId="{6ED116CC-34BE-457B-A69D-279BA5D9B42E}" type="pres">
      <dgm:prSet presAssocID="{5185937E-9C8A-4403-BFE5-39B24B7AB4EF}" presName="wedge6Tx" presStyleLbl="node1" presStyleIdx="5" presStyleCnt="7">
        <dgm:presLayoutVars>
          <dgm:chMax val="0"/>
          <dgm:chPref val="0"/>
          <dgm:bulletEnabled val="1"/>
        </dgm:presLayoutVars>
      </dgm:prSet>
      <dgm:spPr/>
      <dgm:t>
        <a:bodyPr/>
        <a:lstStyle/>
        <a:p>
          <a:endParaRPr lang="en-US"/>
        </a:p>
      </dgm:t>
    </dgm:pt>
    <dgm:pt modelId="{EFF56DF9-2D2C-4789-956C-AF45809D3765}" type="pres">
      <dgm:prSet presAssocID="{5185937E-9C8A-4403-BFE5-39B24B7AB4EF}" presName="wedge7" presStyleLbl="node1" presStyleIdx="6" presStyleCnt="7"/>
      <dgm:spPr/>
      <dgm:t>
        <a:bodyPr/>
        <a:lstStyle/>
        <a:p>
          <a:endParaRPr lang="en-US"/>
        </a:p>
      </dgm:t>
    </dgm:pt>
    <dgm:pt modelId="{ED8528FE-18D1-4788-9C91-B42C6CCB8444}" type="pres">
      <dgm:prSet presAssocID="{5185937E-9C8A-4403-BFE5-39B24B7AB4EF}" presName="wedge7Tx" presStyleLbl="node1" presStyleIdx="6" presStyleCnt="7">
        <dgm:presLayoutVars>
          <dgm:chMax val="0"/>
          <dgm:chPref val="0"/>
          <dgm:bulletEnabled val="1"/>
        </dgm:presLayoutVars>
      </dgm:prSet>
      <dgm:spPr/>
      <dgm:t>
        <a:bodyPr/>
        <a:lstStyle/>
        <a:p>
          <a:endParaRPr lang="en-US"/>
        </a:p>
      </dgm:t>
    </dgm:pt>
  </dgm:ptLst>
  <dgm:cxnLst>
    <dgm:cxn modelId="{F4750DB4-099B-4973-8C12-6003DFABBB84}" srcId="{5185937E-9C8A-4403-BFE5-39B24B7AB4EF}" destId="{BE4ACFC6-69AE-407C-AFBF-53643BCAE32F}" srcOrd="3" destOrd="0" parTransId="{364B5FFD-B1FE-4E70-8853-67B0A2B6D02C}" sibTransId="{E02E6251-1882-4F6A-96B4-3B04B65C22C0}"/>
    <dgm:cxn modelId="{45D2298D-0888-45E6-9971-BC79ACC00CB1}" type="presOf" srcId="{A764E797-0D66-4BDF-8842-6FEC154708DF}" destId="{47D03644-B1F7-4015-9A69-1128BF6DB063}" srcOrd="0" destOrd="0" presId="urn:microsoft.com/office/officeart/2005/8/layout/chart3"/>
    <dgm:cxn modelId="{B947F3E3-0323-4E63-9B80-97DBCF4A3FF0}" type="presOf" srcId="{894294BB-EB20-4091-AF35-6EFA99B4CD82}" destId="{EFF56DF9-2D2C-4789-956C-AF45809D3765}" srcOrd="0" destOrd="0" presId="urn:microsoft.com/office/officeart/2005/8/layout/chart3"/>
    <dgm:cxn modelId="{08054C75-67E4-40DD-8AC8-F9D14CEA9012}" type="presOf" srcId="{E6AB6C70-DE82-4D3E-AEC0-A746DF96291E}" destId="{14D20E17-6D0C-4762-B849-586C7A737C5C}" srcOrd="0" destOrd="0" presId="urn:microsoft.com/office/officeart/2005/8/layout/chart3"/>
    <dgm:cxn modelId="{3B80C410-BEF4-4824-88A4-4E1DEE9051DE}" type="presOf" srcId="{60F45B48-AB4F-46C5-A9E3-2FD96C75AC82}" destId="{C2AD312D-5668-459B-A829-84D61521C1D3}" srcOrd="0" destOrd="0" presId="urn:microsoft.com/office/officeart/2005/8/layout/chart3"/>
    <dgm:cxn modelId="{4DF86913-8A7E-462F-88B7-FE0D5FE67A2D}" srcId="{5185937E-9C8A-4403-BFE5-39B24B7AB4EF}" destId="{894294BB-EB20-4091-AF35-6EFA99B4CD82}" srcOrd="6" destOrd="0" parTransId="{D1C14443-4C3A-46F6-A955-196D060F96C4}" sibTransId="{7849194C-394C-4ED8-9A59-FAAD4F2FB1D9}"/>
    <dgm:cxn modelId="{0368D0D3-4848-4DFA-9C9D-BBA8AAD8309B}" srcId="{5185937E-9C8A-4403-BFE5-39B24B7AB4EF}" destId="{0711579D-49CE-4FCB-A363-6CF8C6439B4B}" srcOrd="5" destOrd="0" parTransId="{7E7B97D1-0E46-4E23-90A6-A9C2B1EC7715}" sibTransId="{42C578B3-3738-4137-97B5-3472E95883D8}"/>
    <dgm:cxn modelId="{4E9D02BC-82E3-4087-B761-0200657601C9}" type="presOf" srcId="{60F45B48-AB4F-46C5-A9E3-2FD96C75AC82}" destId="{49B36F29-35CD-4297-94CD-5986BB4BD669}" srcOrd="1" destOrd="0" presId="urn:microsoft.com/office/officeart/2005/8/layout/chart3"/>
    <dgm:cxn modelId="{2869C6BB-CF38-4492-AD9D-AA5B95016E8D}" type="presOf" srcId="{5185937E-9C8A-4403-BFE5-39B24B7AB4EF}" destId="{9C9DB943-EA17-4B86-989C-493206C22A77}" srcOrd="0" destOrd="0" presId="urn:microsoft.com/office/officeart/2005/8/layout/chart3"/>
    <dgm:cxn modelId="{35296387-2DC1-45B4-A98B-07814C48EB11}" type="presOf" srcId="{A764E797-0D66-4BDF-8842-6FEC154708DF}" destId="{E39F1236-EEC9-4E78-AD87-1AABDA2D851C}" srcOrd="1" destOrd="0" presId="urn:microsoft.com/office/officeart/2005/8/layout/chart3"/>
    <dgm:cxn modelId="{3AE6C7B3-2F3F-4262-862A-F104A3FF1C1E}" type="presOf" srcId="{BE4ACFC6-69AE-407C-AFBF-53643BCAE32F}" destId="{B1F1BC0C-89AE-4A10-9FCD-D8973F75F1AC}" srcOrd="0" destOrd="0" presId="urn:microsoft.com/office/officeart/2005/8/layout/chart3"/>
    <dgm:cxn modelId="{BBEEF46E-89E0-49E1-B32C-2722025CD167}" srcId="{5185937E-9C8A-4403-BFE5-39B24B7AB4EF}" destId="{E6AB6C70-DE82-4D3E-AEC0-A746DF96291E}" srcOrd="0" destOrd="0" parTransId="{6D6DAB92-9A5B-4375-87CC-A83324E07C78}" sibTransId="{B0E57C25-B469-423C-B804-57E406906D25}"/>
    <dgm:cxn modelId="{6BE3BD36-DF64-487D-AEEE-9CC4314339DF}" type="presOf" srcId="{0711579D-49CE-4FCB-A363-6CF8C6439B4B}" destId="{6ED116CC-34BE-457B-A69D-279BA5D9B42E}" srcOrd="1" destOrd="0" presId="urn:microsoft.com/office/officeart/2005/8/layout/chart3"/>
    <dgm:cxn modelId="{E9ADB439-0F07-474A-ABCE-65952B769019}" type="presOf" srcId="{894294BB-EB20-4091-AF35-6EFA99B4CD82}" destId="{ED8528FE-18D1-4788-9C91-B42C6CCB8444}" srcOrd="1" destOrd="0" presId="urn:microsoft.com/office/officeart/2005/8/layout/chart3"/>
    <dgm:cxn modelId="{2878E5F6-2735-474F-8A26-F24F800D967A}" srcId="{5185937E-9C8A-4403-BFE5-39B24B7AB4EF}" destId="{A764E797-0D66-4BDF-8842-6FEC154708DF}" srcOrd="2" destOrd="0" parTransId="{B91C17C9-5D8F-4F97-937F-9F449BC66DFA}" sibTransId="{FADE0986-621F-4D49-B510-AC588CDE77B0}"/>
    <dgm:cxn modelId="{B201656C-E687-446F-9763-E9A297F50BE4}" srcId="{5185937E-9C8A-4403-BFE5-39B24B7AB4EF}" destId="{60F45B48-AB4F-46C5-A9E3-2FD96C75AC82}" srcOrd="1" destOrd="0" parTransId="{13BB62B4-A272-4232-9293-259DE50FF48C}" sibTransId="{04AD0187-4EF2-4A47-88F0-F3435A86A920}"/>
    <dgm:cxn modelId="{8EA74C61-990A-4087-A0CC-C939D4EFEDF3}" srcId="{5185937E-9C8A-4403-BFE5-39B24B7AB4EF}" destId="{BEAAA297-FCE3-4745-9228-631F6BCA48EA}" srcOrd="4" destOrd="0" parTransId="{0627A08F-392A-43B5-BD40-D0255D91ED90}" sibTransId="{CE743319-2289-42E6-8092-0929CB1738F2}"/>
    <dgm:cxn modelId="{5E34118D-E5E7-4A13-9BD4-874AF92591E3}" type="presOf" srcId="{0711579D-49CE-4FCB-A363-6CF8C6439B4B}" destId="{D21DA1E3-4E12-47C5-B013-910B9E880587}" srcOrd="0" destOrd="0" presId="urn:microsoft.com/office/officeart/2005/8/layout/chart3"/>
    <dgm:cxn modelId="{3FF19585-0202-4A55-88A5-8B6C290B7BA5}" type="presOf" srcId="{BEAAA297-FCE3-4745-9228-631F6BCA48EA}" destId="{153FBBF7-DC1F-4B31-90AF-2B2CE158D8B6}" srcOrd="0" destOrd="0" presId="urn:microsoft.com/office/officeart/2005/8/layout/chart3"/>
    <dgm:cxn modelId="{3E5BA8FA-F5D4-46C0-93FC-831CB566F207}" type="presOf" srcId="{E6AB6C70-DE82-4D3E-AEC0-A746DF96291E}" destId="{3C90F5C1-00AA-4A32-AC95-64108826A787}" srcOrd="1" destOrd="0" presId="urn:microsoft.com/office/officeart/2005/8/layout/chart3"/>
    <dgm:cxn modelId="{195E06DC-828A-4B42-B919-C9B7B3AFB185}" type="presOf" srcId="{BE4ACFC6-69AE-407C-AFBF-53643BCAE32F}" destId="{7A4D60E6-EAB1-4D5D-9990-4240C468E6B5}" srcOrd="1" destOrd="0" presId="urn:microsoft.com/office/officeart/2005/8/layout/chart3"/>
    <dgm:cxn modelId="{CDC977D4-58DF-4E62-B311-EA3827D3D7AA}" type="presOf" srcId="{BEAAA297-FCE3-4745-9228-631F6BCA48EA}" destId="{91EBA59A-7607-40F8-AF9A-C8B4F48A9092}" srcOrd="1" destOrd="0" presId="urn:microsoft.com/office/officeart/2005/8/layout/chart3"/>
    <dgm:cxn modelId="{808852B1-7D67-4736-8839-92A690D15C7D}" type="presParOf" srcId="{9C9DB943-EA17-4B86-989C-493206C22A77}" destId="{14D20E17-6D0C-4762-B849-586C7A737C5C}" srcOrd="0" destOrd="0" presId="urn:microsoft.com/office/officeart/2005/8/layout/chart3"/>
    <dgm:cxn modelId="{31624BDC-5AAC-455D-9CC7-B395D1985A8D}" type="presParOf" srcId="{9C9DB943-EA17-4B86-989C-493206C22A77}" destId="{3C90F5C1-00AA-4A32-AC95-64108826A787}" srcOrd="1" destOrd="0" presId="urn:microsoft.com/office/officeart/2005/8/layout/chart3"/>
    <dgm:cxn modelId="{A6D63583-26AE-4502-B59B-2174E04A67A3}" type="presParOf" srcId="{9C9DB943-EA17-4B86-989C-493206C22A77}" destId="{C2AD312D-5668-459B-A829-84D61521C1D3}" srcOrd="2" destOrd="0" presId="urn:microsoft.com/office/officeart/2005/8/layout/chart3"/>
    <dgm:cxn modelId="{F1494365-74D6-4BDB-BEB1-BFDE84C95EDF}" type="presParOf" srcId="{9C9DB943-EA17-4B86-989C-493206C22A77}" destId="{49B36F29-35CD-4297-94CD-5986BB4BD669}" srcOrd="3" destOrd="0" presId="urn:microsoft.com/office/officeart/2005/8/layout/chart3"/>
    <dgm:cxn modelId="{416736EE-84FF-4448-AEDD-5AA64A2419E0}" type="presParOf" srcId="{9C9DB943-EA17-4B86-989C-493206C22A77}" destId="{47D03644-B1F7-4015-9A69-1128BF6DB063}" srcOrd="4" destOrd="0" presId="urn:microsoft.com/office/officeart/2005/8/layout/chart3"/>
    <dgm:cxn modelId="{0F8F298E-14C6-45D3-9CAC-DA5FA7DBCD05}" type="presParOf" srcId="{9C9DB943-EA17-4B86-989C-493206C22A77}" destId="{E39F1236-EEC9-4E78-AD87-1AABDA2D851C}" srcOrd="5" destOrd="0" presId="urn:microsoft.com/office/officeart/2005/8/layout/chart3"/>
    <dgm:cxn modelId="{37F86D17-45A7-4012-9AF0-F1368581D8FF}" type="presParOf" srcId="{9C9DB943-EA17-4B86-989C-493206C22A77}" destId="{B1F1BC0C-89AE-4A10-9FCD-D8973F75F1AC}" srcOrd="6" destOrd="0" presId="urn:microsoft.com/office/officeart/2005/8/layout/chart3"/>
    <dgm:cxn modelId="{64C88AF6-273D-45BC-AA3A-0117648F54C8}" type="presParOf" srcId="{9C9DB943-EA17-4B86-989C-493206C22A77}" destId="{7A4D60E6-EAB1-4D5D-9990-4240C468E6B5}" srcOrd="7" destOrd="0" presId="urn:microsoft.com/office/officeart/2005/8/layout/chart3"/>
    <dgm:cxn modelId="{4C85487F-C834-4FA6-9042-5FA481847E13}" type="presParOf" srcId="{9C9DB943-EA17-4B86-989C-493206C22A77}" destId="{153FBBF7-DC1F-4B31-90AF-2B2CE158D8B6}" srcOrd="8" destOrd="0" presId="urn:microsoft.com/office/officeart/2005/8/layout/chart3"/>
    <dgm:cxn modelId="{F995B5C3-45E2-4B4A-B164-42858DC48C0E}" type="presParOf" srcId="{9C9DB943-EA17-4B86-989C-493206C22A77}" destId="{91EBA59A-7607-40F8-AF9A-C8B4F48A9092}" srcOrd="9" destOrd="0" presId="urn:microsoft.com/office/officeart/2005/8/layout/chart3"/>
    <dgm:cxn modelId="{BFCBB056-7506-43FF-89D7-217D91BC7C16}" type="presParOf" srcId="{9C9DB943-EA17-4B86-989C-493206C22A77}" destId="{D21DA1E3-4E12-47C5-B013-910B9E880587}" srcOrd="10" destOrd="0" presId="urn:microsoft.com/office/officeart/2005/8/layout/chart3"/>
    <dgm:cxn modelId="{80F3BC29-23D6-4D15-9D2B-64097C7A6955}" type="presParOf" srcId="{9C9DB943-EA17-4B86-989C-493206C22A77}" destId="{6ED116CC-34BE-457B-A69D-279BA5D9B42E}" srcOrd="11" destOrd="0" presId="urn:microsoft.com/office/officeart/2005/8/layout/chart3"/>
    <dgm:cxn modelId="{AA8B9E9A-64A4-4E4A-850B-8010507B7F30}" type="presParOf" srcId="{9C9DB943-EA17-4B86-989C-493206C22A77}" destId="{EFF56DF9-2D2C-4789-956C-AF45809D3765}" srcOrd="12" destOrd="0" presId="urn:microsoft.com/office/officeart/2005/8/layout/chart3"/>
    <dgm:cxn modelId="{C64F5EC7-3382-41EE-B1E9-FCF02CB8D066}" type="presParOf" srcId="{9C9DB943-EA17-4B86-989C-493206C22A77}" destId="{ED8528FE-18D1-4788-9C91-B42C6CCB8444}" srcOrd="13" destOrd="0" presId="urn:microsoft.com/office/officeart/2005/8/layout/chart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1F8E47A-399D-4F90-A0EA-1D3AE26A7CFA}" type="doc">
      <dgm:prSet loTypeId="urn:microsoft.com/office/officeart/2005/8/layout/cycle8" loCatId="cycle" qsTypeId="urn:microsoft.com/office/officeart/2005/8/quickstyle/simple1" qsCatId="simple" csTypeId="urn:microsoft.com/office/officeart/2005/8/colors/accent1_2" csCatId="accent1" phldr="1"/>
      <dgm:spPr/>
    </dgm:pt>
    <dgm:pt modelId="{223F6A3F-538D-4A33-8916-5EBFFC35EE49}">
      <dgm:prSet phldrT="[Text]"/>
      <dgm:spPr/>
      <dgm:t>
        <a:bodyPr/>
        <a:lstStyle/>
        <a:p>
          <a:r>
            <a:rPr lang="en-US" dirty="0" smtClean="0"/>
            <a:t>1. Diagnose</a:t>
          </a:r>
          <a:endParaRPr lang="en-US" dirty="0"/>
        </a:p>
      </dgm:t>
    </dgm:pt>
    <dgm:pt modelId="{FF86FF9C-65AE-4B06-A9A1-6F52B31C700E}" type="parTrans" cxnId="{43AFF8B4-DB0B-4557-970B-2AC45CF2DAED}">
      <dgm:prSet/>
      <dgm:spPr/>
      <dgm:t>
        <a:bodyPr/>
        <a:lstStyle/>
        <a:p>
          <a:endParaRPr lang="en-US"/>
        </a:p>
      </dgm:t>
    </dgm:pt>
    <dgm:pt modelId="{BCC76188-70A3-4807-A151-7BE20704E1F8}" type="sibTrans" cxnId="{43AFF8B4-DB0B-4557-970B-2AC45CF2DAED}">
      <dgm:prSet/>
      <dgm:spPr/>
      <dgm:t>
        <a:bodyPr/>
        <a:lstStyle/>
        <a:p>
          <a:endParaRPr lang="en-US"/>
        </a:p>
      </dgm:t>
    </dgm:pt>
    <dgm:pt modelId="{0E6DF0CC-F031-492D-8F5C-02DEBF12F5B2}">
      <dgm:prSet phldrT="[Text]"/>
      <dgm:spPr/>
      <dgm:t>
        <a:bodyPr/>
        <a:lstStyle/>
        <a:p>
          <a:r>
            <a:rPr lang="en-US" dirty="0" smtClean="0"/>
            <a:t>2. Plan and test</a:t>
          </a:r>
          <a:endParaRPr lang="en-US" dirty="0"/>
        </a:p>
      </dgm:t>
    </dgm:pt>
    <dgm:pt modelId="{3A0E74C0-CA80-4DD3-B96B-9A6CEC0FA5BF}" type="parTrans" cxnId="{D9BD8350-FDA4-440F-814D-4A2732F43429}">
      <dgm:prSet/>
      <dgm:spPr/>
      <dgm:t>
        <a:bodyPr/>
        <a:lstStyle/>
        <a:p>
          <a:endParaRPr lang="en-US"/>
        </a:p>
      </dgm:t>
    </dgm:pt>
    <dgm:pt modelId="{2297A559-1B2F-4D2E-8DBF-0A76111A0174}" type="sibTrans" cxnId="{D9BD8350-FDA4-440F-814D-4A2732F43429}">
      <dgm:prSet/>
      <dgm:spPr/>
      <dgm:t>
        <a:bodyPr/>
        <a:lstStyle/>
        <a:p>
          <a:endParaRPr lang="en-US"/>
        </a:p>
      </dgm:t>
    </dgm:pt>
    <dgm:pt modelId="{62513F49-7934-437C-91A2-7217F83A6C8B}">
      <dgm:prSet phldrT="[Text]"/>
      <dgm:spPr/>
      <dgm:t>
        <a:bodyPr/>
        <a:lstStyle/>
        <a:p>
          <a:r>
            <a:rPr lang="en-US" dirty="0" smtClean="0"/>
            <a:t>3. Implement and embed</a:t>
          </a:r>
          <a:endParaRPr lang="en-US" dirty="0"/>
        </a:p>
      </dgm:t>
    </dgm:pt>
    <dgm:pt modelId="{A4E3BD62-7E93-4CE2-B60E-2C4A29D9CF02}" type="parTrans" cxnId="{C8880E9F-4931-4FB2-8969-AF8C79477975}">
      <dgm:prSet/>
      <dgm:spPr/>
      <dgm:t>
        <a:bodyPr/>
        <a:lstStyle/>
        <a:p>
          <a:endParaRPr lang="en-US"/>
        </a:p>
      </dgm:t>
    </dgm:pt>
    <dgm:pt modelId="{5801CA27-7818-4499-8768-FAA12225A3B3}" type="sibTrans" cxnId="{C8880E9F-4931-4FB2-8969-AF8C79477975}">
      <dgm:prSet/>
      <dgm:spPr/>
      <dgm:t>
        <a:bodyPr/>
        <a:lstStyle/>
        <a:p>
          <a:endParaRPr lang="en-US"/>
        </a:p>
      </dgm:t>
    </dgm:pt>
    <dgm:pt modelId="{01D45C83-8790-4099-8347-CC04B3015394}">
      <dgm:prSet phldrT="[Text]"/>
      <dgm:spPr/>
      <dgm:t>
        <a:bodyPr/>
        <a:lstStyle/>
        <a:p>
          <a:r>
            <a:rPr lang="en-US" dirty="0" smtClean="0"/>
            <a:t>4. Sustain and spread</a:t>
          </a:r>
          <a:endParaRPr lang="en-US" dirty="0"/>
        </a:p>
      </dgm:t>
    </dgm:pt>
    <dgm:pt modelId="{E440846A-770C-4804-A1CA-A64C75424338}" type="parTrans" cxnId="{36D4BDAA-E671-4FA3-B929-95B026402D71}">
      <dgm:prSet/>
      <dgm:spPr/>
      <dgm:t>
        <a:bodyPr/>
        <a:lstStyle/>
        <a:p>
          <a:endParaRPr lang="en-US"/>
        </a:p>
      </dgm:t>
    </dgm:pt>
    <dgm:pt modelId="{086458FF-E9AA-45E6-AE00-0D6DC48ADE1D}" type="sibTrans" cxnId="{36D4BDAA-E671-4FA3-B929-95B026402D71}">
      <dgm:prSet/>
      <dgm:spPr/>
      <dgm:t>
        <a:bodyPr/>
        <a:lstStyle/>
        <a:p>
          <a:endParaRPr lang="en-US"/>
        </a:p>
      </dgm:t>
    </dgm:pt>
    <dgm:pt modelId="{6F47CB4D-C326-49EB-A323-402356BAE30F}" type="pres">
      <dgm:prSet presAssocID="{51F8E47A-399D-4F90-A0EA-1D3AE26A7CFA}" presName="compositeShape" presStyleCnt="0">
        <dgm:presLayoutVars>
          <dgm:chMax val="7"/>
          <dgm:dir/>
          <dgm:resizeHandles val="exact"/>
        </dgm:presLayoutVars>
      </dgm:prSet>
      <dgm:spPr/>
    </dgm:pt>
    <dgm:pt modelId="{C5E82327-70CD-4420-B5A9-34EE281B3EC1}" type="pres">
      <dgm:prSet presAssocID="{51F8E47A-399D-4F90-A0EA-1D3AE26A7CFA}" presName="wedge1" presStyleLbl="node1" presStyleIdx="0" presStyleCnt="4"/>
      <dgm:spPr/>
      <dgm:t>
        <a:bodyPr/>
        <a:lstStyle/>
        <a:p>
          <a:endParaRPr lang="en-US"/>
        </a:p>
      </dgm:t>
    </dgm:pt>
    <dgm:pt modelId="{0DF9E927-0883-4DC4-BC56-723699F3EEA4}" type="pres">
      <dgm:prSet presAssocID="{51F8E47A-399D-4F90-A0EA-1D3AE26A7CFA}" presName="dummy1a" presStyleCnt="0"/>
      <dgm:spPr/>
    </dgm:pt>
    <dgm:pt modelId="{0161C177-2817-4B27-ADE0-BC6992D03BF1}" type="pres">
      <dgm:prSet presAssocID="{51F8E47A-399D-4F90-A0EA-1D3AE26A7CFA}" presName="dummy1b" presStyleCnt="0"/>
      <dgm:spPr/>
    </dgm:pt>
    <dgm:pt modelId="{C765085F-3E56-4309-BCC6-346FD8B07FDF}" type="pres">
      <dgm:prSet presAssocID="{51F8E47A-399D-4F90-A0EA-1D3AE26A7CFA}" presName="wedge1Tx" presStyleLbl="node1" presStyleIdx="0" presStyleCnt="4">
        <dgm:presLayoutVars>
          <dgm:chMax val="0"/>
          <dgm:chPref val="0"/>
          <dgm:bulletEnabled val="1"/>
        </dgm:presLayoutVars>
      </dgm:prSet>
      <dgm:spPr/>
      <dgm:t>
        <a:bodyPr/>
        <a:lstStyle/>
        <a:p>
          <a:endParaRPr lang="en-US"/>
        </a:p>
      </dgm:t>
    </dgm:pt>
    <dgm:pt modelId="{7CAD56DB-CD95-4A9D-B3C3-83BF40BBE8CF}" type="pres">
      <dgm:prSet presAssocID="{51F8E47A-399D-4F90-A0EA-1D3AE26A7CFA}" presName="wedge2" presStyleLbl="node1" presStyleIdx="1" presStyleCnt="4"/>
      <dgm:spPr/>
      <dgm:t>
        <a:bodyPr/>
        <a:lstStyle/>
        <a:p>
          <a:endParaRPr lang="en-US"/>
        </a:p>
      </dgm:t>
    </dgm:pt>
    <dgm:pt modelId="{65AD9666-E5C8-442E-A7BF-1D667286832F}" type="pres">
      <dgm:prSet presAssocID="{51F8E47A-399D-4F90-A0EA-1D3AE26A7CFA}" presName="dummy2a" presStyleCnt="0"/>
      <dgm:spPr/>
    </dgm:pt>
    <dgm:pt modelId="{C2687C96-15BD-4721-A66E-01E13902259B}" type="pres">
      <dgm:prSet presAssocID="{51F8E47A-399D-4F90-A0EA-1D3AE26A7CFA}" presName="dummy2b" presStyleCnt="0"/>
      <dgm:spPr/>
    </dgm:pt>
    <dgm:pt modelId="{CFBF3973-BDA1-45A5-83C6-B7B50A65549B}" type="pres">
      <dgm:prSet presAssocID="{51F8E47A-399D-4F90-A0EA-1D3AE26A7CFA}" presName="wedge2Tx" presStyleLbl="node1" presStyleIdx="1" presStyleCnt="4">
        <dgm:presLayoutVars>
          <dgm:chMax val="0"/>
          <dgm:chPref val="0"/>
          <dgm:bulletEnabled val="1"/>
        </dgm:presLayoutVars>
      </dgm:prSet>
      <dgm:spPr/>
      <dgm:t>
        <a:bodyPr/>
        <a:lstStyle/>
        <a:p>
          <a:endParaRPr lang="en-US"/>
        </a:p>
      </dgm:t>
    </dgm:pt>
    <dgm:pt modelId="{4987E5BE-F1E6-4B1B-962B-E3F88F756E37}" type="pres">
      <dgm:prSet presAssocID="{51F8E47A-399D-4F90-A0EA-1D3AE26A7CFA}" presName="wedge3" presStyleLbl="node1" presStyleIdx="2" presStyleCnt="4"/>
      <dgm:spPr/>
      <dgm:t>
        <a:bodyPr/>
        <a:lstStyle/>
        <a:p>
          <a:endParaRPr lang="en-US"/>
        </a:p>
      </dgm:t>
    </dgm:pt>
    <dgm:pt modelId="{BF7DA56B-9935-4442-9BB4-FA62F7F577A6}" type="pres">
      <dgm:prSet presAssocID="{51F8E47A-399D-4F90-A0EA-1D3AE26A7CFA}" presName="dummy3a" presStyleCnt="0"/>
      <dgm:spPr/>
    </dgm:pt>
    <dgm:pt modelId="{A81A7399-328A-4B05-A03C-B063ECAE7BFD}" type="pres">
      <dgm:prSet presAssocID="{51F8E47A-399D-4F90-A0EA-1D3AE26A7CFA}" presName="dummy3b" presStyleCnt="0"/>
      <dgm:spPr/>
    </dgm:pt>
    <dgm:pt modelId="{7D1F07D9-F368-4529-9477-6F37F9BD39C6}" type="pres">
      <dgm:prSet presAssocID="{51F8E47A-399D-4F90-A0EA-1D3AE26A7CFA}" presName="wedge3Tx" presStyleLbl="node1" presStyleIdx="2" presStyleCnt="4">
        <dgm:presLayoutVars>
          <dgm:chMax val="0"/>
          <dgm:chPref val="0"/>
          <dgm:bulletEnabled val="1"/>
        </dgm:presLayoutVars>
      </dgm:prSet>
      <dgm:spPr/>
      <dgm:t>
        <a:bodyPr/>
        <a:lstStyle/>
        <a:p>
          <a:endParaRPr lang="en-US"/>
        </a:p>
      </dgm:t>
    </dgm:pt>
    <dgm:pt modelId="{7E624F77-471C-410A-9C36-4904FD19BAFD}" type="pres">
      <dgm:prSet presAssocID="{51F8E47A-399D-4F90-A0EA-1D3AE26A7CFA}" presName="wedge4" presStyleLbl="node1" presStyleIdx="3" presStyleCnt="4" custScaleX="96002" custScaleY="97115"/>
      <dgm:spPr/>
      <dgm:t>
        <a:bodyPr/>
        <a:lstStyle/>
        <a:p>
          <a:endParaRPr lang="en-US"/>
        </a:p>
      </dgm:t>
    </dgm:pt>
    <dgm:pt modelId="{F37FF3D5-E634-4910-B3CE-650088E26D50}" type="pres">
      <dgm:prSet presAssocID="{51F8E47A-399D-4F90-A0EA-1D3AE26A7CFA}" presName="dummy4a" presStyleCnt="0"/>
      <dgm:spPr/>
    </dgm:pt>
    <dgm:pt modelId="{C81378E3-067F-4C6C-A157-F04FCDC248B4}" type="pres">
      <dgm:prSet presAssocID="{51F8E47A-399D-4F90-A0EA-1D3AE26A7CFA}" presName="dummy4b" presStyleCnt="0"/>
      <dgm:spPr/>
    </dgm:pt>
    <dgm:pt modelId="{29121524-E3F7-4971-902E-E69EE033A03E}" type="pres">
      <dgm:prSet presAssocID="{51F8E47A-399D-4F90-A0EA-1D3AE26A7CFA}" presName="wedge4Tx" presStyleLbl="node1" presStyleIdx="3" presStyleCnt="4">
        <dgm:presLayoutVars>
          <dgm:chMax val="0"/>
          <dgm:chPref val="0"/>
          <dgm:bulletEnabled val="1"/>
        </dgm:presLayoutVars>
      </dgm:prSet>
      <dgm:spPr/>
      <dgm:t>
        <a:bodyPr/>
        <a:lstStyle/>
        <a:p>
          <a:endParaRPr lang="en-US"/>
        </a:p>
      </dgm:t>
    </dgm:pt>
    <dgm:pt modelId="{24E442FA-6701-4045-87AC-1B0D171EBE3D}" type="pres">
      <dgm:prSet presAssocID="{BCC76188-70A3-4807-A151-7BE20704E1F8}" presName="arrowWedge1" presStyleLbl="fgSibTrans2D1" presStyleIdx="0" presStyleCnt="4"/>
      <dgm:spPr/>
    </dgm:pt>
    <dgm:pt modelId="{96C3C92F-414F-4181-8CC2-A5D8E51ABE39}" type="pres">
      <dgm:prSet presAssocID="{2297A559-1B2F-4D2E-8DBF-0A76111A0174}" presName="arrowWedge2" presStyleLbl="fgSibTrans2D1" presStyleIdx="1" presStyleCnt="4"/>
      <dgm:spPr/>
    </dgm:pt>
    <dgm:pt modelId="{C5C9703E-26A4-4CFB-BD8C-F7A5E82B1E65}" type="pres">
      <dgm:prSet presAssocID="{5801CA27-7818-4499-8768-FAA12225A3B3}" presName="arrowWedge3" presStyleLbl="fgSibTrans2D1" presStyleIdx="2" presStyleCnt="4"/>
      <dgm:spPr/>
    </dgm:pt>
    <dgm:pt modelId="{337B428D-D342-4F3C-9452-39F6066E2298}" type="pres">
      <dgm:prSet presAssocID="{086458FF-E9AA-45E6-AE00-0D6DC48ADE1D}" presName="arrowWedge4" presStyleLbl="fgSibTrans2D1" presStyleIdx="3" presStyleCnt="4"/>
      <dgm:spPr/>
    </dgm:pt>
  </dgm:ptLst>
  <dgm:cxnLst>
    <dgm:cxn modelId="{FFBFD3C9-EEC4-4202-8B01-4D6605C15B7C}" type="presOf" srcId="{223F6A3F-538D-4A33-8916-5EBFFC35EE49}" destId="{C765085F-3E56-4309-BCC6-346FD8B07FDF}" srcOrd="1" destOrd="0" presId="urn:microsoft.com/office/officeart/2005/8/layout/cycle8"/>
    <dgm:cxn modelId="{4C17A154-84D9-40A9-BDDA-C29EB0144E19}" type="presOf" srcId="{223F6A3F-538D-4A33-8916-5EBFFC35EE49}" destId="{C5E82327-70CD-4420-B5A9-34EE281B3EC1}" srcOrd="0" destOrd="0" presId="urn:microsoft.com/office/officeart/2005/8/layout/cycle8"/>
    <dgm:cxn modelId="{43AFF8B4-DB0B-4557-970B-2AC45CF2DAED}" srcId="{51F8E47A-399D-4F90-A0EA-1D3AE26A7CFA}" destId="{223F6A3F-538D-4A33-8916-5EBFFC35EE49}" srcOrd="0" destOrd="0" parTransId="{FF86FF9C-65AE-4B06-A9A1-6F52B31C700E}" sibTransId="{BCC76188-70A3-4807-A151-7BE20704E1F8}"/>
    <dgm:cxn modelId="{C8880E9F-4931-4FB2-8969-AF8C79477975}" srcId="{51F8E47A-399D-4F90-A0EA-1D3AE26A7CFA}" destId="{62513F49-7934-437C-91A2-7217F83A6C8B}" srcOrd="2" destOrd="0" parTransId="{A4E3BD62-7E93-4CE2-B60E-2C4A29D9CF02}" sibTransId="{5801CA27-7818-4499-8768-FAA12225A3B3}"/>
    <dgm:cxn modelId="{EB13A7B8-2D95-4454-A55E-E91AD6E572FB}" type="presOf" srcId="{01D45C83-8790-4099-8347-CC04B3015394}" destId="{29121524-E3F7-4971-902E-E69EE033A03E}" srcOrd="1" destOrd="0" presId="urn:microsoft.com/office/officeart/2005/8/layout/cycle8"/>
    <dgm:cxn modelId="{FE580DE2-8965-4240-B03B-A62DCAAADD49}" type="presOf" srcId="{0E6DF0CC-F031-492D-8F5C-02DEBF12F5B2}" destId="{CFBF3973-BDA1-45A5-83C6-B7B50A65549B}" srcOrd="1" destOrd="0" presId="urn:microsoft.com/office/officeart/2005/8/layout/cycle8"/>
    <dgm:cxn modelId="{0A1B08C0-0C4F-4A90-8B5A-552E1A3445BA}" type="presOf" srcId="{01D45C83-8790-4099-8347-CC04B3015394}" destId="{7E624F77-471C-410A-9C36-4904FD19BAFD}" srcOrd="0" destOrd="0" presId="urn:microsoft.com/office/officeart/2005/8/layout/cycle8"/>
    <dgm:cxn modelId="{0A2CE8BA-ADE1-423F-8EB6-BAFAD1B02F18}" type="presOf" srcId="{62513F49-7934-437C-91A2-7217F83A6C8B}" destId="{4987E5BE-F1E6-4B1B-962B-E3F88F756E37}" srcOrd="0" destOrd="0" presId="urn:microsoft.com/office/officeart/2005/8/layout/cycle8"/>
    <dgm:cxn modelId="{764F2CEA-DD11-4C00-82DA-B0BDB71408B2}" type="presOf" srcId="{0E6DF0CC-F031-492D-8F5C-02DEBF12F5B2}" destId="{7CAD56DB-CD95-4A9D-B3C3-83BF40BBE8CF}" srcOrd="0" destOrd="0" presId="urn:microsoft.com/office/officeart/2005/8/layout/cycle8"/>
    <dgm:cxn modelId="{AAE9FB3E-52E0-45EE-8480-9260431E886F}" type="presOf" srcId="{51F8E47A-399D-4F90-A0EA-1D3AE26A7CFA}" destId="{6F47CB4D-C326-49EB-A323-402356BAE30F}" srcOrd="0" destOrd="0" presId="urn:microsoft.com/office/officeart/2005/8/layout/cycle8"/>
    <dgm:cxn modelId="{36D4BDAA-E671-4FA3-B929-95B026402D71}" srcId="{51F8E47A-399D-4F90-A0EA-1D3AE26A7CFA}" destId="{01D45C83-8790-4099-8347-CC04B3015394}" srcOrd="3" destOrd="0" parTransId="{E440846A-770C-4804-A1CA-A64C75424338}" sibTransId="{086458FF-E9AA-45E6-AE00-0D6DC48ADE1D}"/>
    <dgm:cxn modelId="{8480D973-550A-456B-9BB5-0D553D70DDF1}" type="presOf" srcId="{62513F49-7934-437C-91A2-7217F83A6C8B}" destId="{7D1F07D9-F368-4529-9477-6F37F9BD39C6}" srcOrd="1" destOrd="0" presId="urn:microsoft.com/office/officeart/2005/8/layout/cycle8"/>
    <dgm:cxn modelId="{D9BD8350-FDA4-440F-814D-4A2732F43429}" srcId="{51F8E47A-399D-4F90-A0EA-1D3AE26A7CFA}" destId="{0E6DF0CC-F031-492D-8F5C-02DEBF12F5B2}" srcOrd="1" destOrd="0" parTransId="{3A0E74C0-CA80-4DD3-B96B-9A6CEC0FA5BF}" sibTransId="{2297A559-1B2F-4D2E-8DBF-0A76111A0174}"/>
    <dgm:cxn modelId="{984AC078-3265-4E2A-AAAA-CC5A896690A8}" type="presParOf" srcId="{6F47CB4D-C326-49EB-A323-402356BAE30F}" destId="{C5E82327-70CD-4420-B5A9-34EE281B3EC1}" srcOrd="0" destOrd="0" presId="urn:microsoft.com/office/officeart/2005/8/layout/cycle8"/>
    <dgm:cxn modelId="{A9A2A72B-390E-4740-A286-E8C072F27AA5}" type="presParOf" srcId="{6F47CB4D-C326-49EB-A323-402356BAE30F}" destId="{0DF9E927-0883-4DC4-BC56-723699F3EEA4}" srcOrd="1" destOrd="0" presId="urn:microsoft.com/office/officeart/2005/8/layout/cycle8"/>
    <dgm:cxn modelId="{77899F99-E378-45E2-8A00-0A43A4D7598B}" type="presParOf" srcId="{6F47CB4D-C326-49EB-A323-402356BAE30F}" destId="{0161C177-2817-4B27-ADE0-BC6992D03BF1}" srcOrd="2" destOrd="0" presId="urn:microsoft.com/office/officeart/2005/8/layout/cycle8"/>
    <dgm:cxn modelId="{3BF91B2E-4D02-4378-A8AA-B03D462D3C56}" type="presParOf" srcId="{6F47CB4D-C326-49EB-A323-402356BAE30F}" destId="{C765085F-3E56-4309-BCC6-346FD8B07FDF}" srcOrd="3" destOrd="0" presId="urn:microsoft.com/office/officeart/2005/8/layout/cycle8"/>
    <dgm:cxn modelId="{35010C85-A7C5-40BE-B0CC-759C86AC9AB0}" type="presParOf" srcId="{6F47CB4D-C326-49EB-A323-402356BAE30F}" destId="{7CAD56DB-CD95-4A9D-B3C3-83BF40BBE8CF}" srcOrd="4" destOrd="0" presId="urn:microsoft.com/office/officeart/2005/8/layout/cycle8"/>
    <dgm:cxn modelId="{7AF93BC1-6AA6-4230-AF65-14CCD543A15D}" type="presParOf" srcId="{6F47CB4D-C326-49EB-A323-402356BAE30F}" destId="{65AD9666-E5C8-442E-A7BF-1D667286832F}" srcOrd="5" destOrd="0" presId="urn:microsoft.com/office/officeart/2005/8/layout/cycle8"/>
    <dgm:cxn modelId="{E35CEF66-EB22-4F52-94CC-593278B0569E}" type="presParOf" srcId="{6F47CB4D-C326-49EB-A323-402356BAE30F}" destId="{C2687C96-15BD-4721-A66E-01E13902259B}" srcOrd="6" destOrd="0" presId="urn:microsoft.com/office/officeart/2005/8/layout/cycle8"/>
    <dgm:cxn modelId="{F53B167D-9302-441C-B01F-4DE1AB4DA279}" type="presParOf" srcId="{6F47CB4D-C326-49EB-A323-402356BAE30F}" destId="{CFBF3973-BDA1-45A5-83C6-B7B50A65549B}" srcOrd="7" destOrd="0" presId="urn:microsoft.com/office/officeart/2005/8/layout/cycle8"/>
    <dgm:cxn modelId="{4D2EBEB5-CB6E-45EA-8213-E71E9AB35B36}" type="presParOf" srcId="{6F47CB4D-C326-49EB-A323-402356BAE30F}" destId="{4987E5BE-F1E6-4B1B-962B-E3F88F756E37}" srcOrd="8" destOrd="0" presId="urn:microsoft.com/office/officeart/2005/8/layout/cycle8"/>
    <dgm:cxn modelId="{E4B4E5D4-B939-46C9-B58D-0E35AEAADA2B}" type="presParOf" srcId="{6F47CB4D-C326-49EB-A323-402356BAE30F}" destId="{BF7DA56B-9935-4442-9BB4-FA62F7F577A6}" srcOrd="9" destOrd="0" presId="urn:microsoft.com/office/officeart/2005/8/layout/cycle8"/>
    <dgm:cxn modelId="{4AF078F8-E156-4A6C-8B9C-BF2206854D01}" type="presParOf" srcId="{6F47CB4D-C326-49EB-A323-402356BAE30F}" destId="{A81A7399-328A-4B05-A03C-B063ECAE7BFD}" srcOrd="10" destOrd="0" presId="urn:microsoft.com/office/officeart/2005/8/layout/cycle8"/>
    <dgm:cxn modelId="{A033A826-DBCC-4526-A276-DB916ABF7792}" type="presParOf" srcId="{6F47CB4D-C326-49EB-A323-402356BAE30F}" destId="{7D1F07D9-F368-4529-9477-6F37F9BD39C6}" srcOrd="11" destOrd="0" presId="urn:microsoft.com/office/officeart/2005/8/layout/cycle8"/>
    <dgm:cxn modelId="{268E5360-EA14-4152-99ED-1B16A925FC32}" type="presParOf" srcId="{6F47CB4D-C326-49EB-A323-402356BAE30F}" destId="{7E624F77-471C-410A-9C36-4904FD19BAFD}" srcOrd="12" destOrd="0" presId="urn:microsoft.com/office/officeart/2005/8/layout/cycle8"/>
    <dgm:cxn modelId="{BF5A99DC-8EA0-45E7-89B4-73DFAD6D69EC}" type="presParOf" srcId="{6F47CB4D-C326-49EB-A323-402356BAE30F}" destId="{F37FF3D5-E634-4910-B3CE-650088E26D50}" srcOrd="13" destOrd="0" presId="urn:microsoft.com/office/officeart/2005/8/layout/cycle8"/>
    <dgm:cxn modelId="{C6E23A41-5280-4068-A333-616F3235B4BD}" type="presParOf" srcId="{6F47CB4D-C326-49EB-A323-402356BAE30F}" destId="{C81378E3-067F-4C6C-A157-F04FCDC248B4}" srcOrd="14" destOrd="0" presId="urn:microsoft.com/office/officeart/2005/8/layout/cycle8"/>
    <dgm:cxn modelId="{C310305A-D32F-4ABC-9703-BE86590F1C09}" type="presParOf" srcId="{6F47CB4D-C326-49EB-A323-402356BAE30F}" destId="{29121524-E3F7-4971-902E-E69EE033A03E}" srcOrd="15" destOrd="0" presId="urn:microsoft.com/office/officeart/2005/8/layout/cycle8"/>
    <dgm:cxn modelId="{8F463160-D717-4CEE-9D9E-7B4F6A0EEB29}" type="presParOf" srcId="{6F47CB4D-C326-49EB-A323-402356BAE30F}" destId="{24E442FA-6701-4045-87AC-1B0D171EBE3D}" srcOrd="16" destOrd="0" presId="urn:microsoft.com/office/officeart/2005/8/layout/cycle8"/>
    <dgm:cxn modelId="{3B1072E8-6D5E-46FB-A29D-D6AEE8F97258}" type="presParOf" srcId="{6F47CB4D-C326-49EB-A323-402356BAE30F}" destId="{96C3C92F-414F-4181-8CC2-A5D8E51ABE39}" srcOrd="17" destOrd="0" presId="urn:microsoft.com/office/officeart/2005/8/layout/cycle8"/>
    <dgm:cxn modelId="{49A1CD9A-D925-4A98-8576-82EAFB03491D}" type="presParOf" srcId="{6F47CB4D-C326-49EB-A323-402356BAE30F}" destId="{C5C9703E-26A4-4CFB-BD8C-F7A5E82B1E65}" srcOrd="18" destOrd="0" presId="urn:microsoft.com/office/officeart/2005/8/layout/cycle8"/>
    <dgm:cxn modelId="{FED44483-432E-44CC-8BBF-4CBD8142FBE6}" type="presParOf" srcId="{6F47CB4D-C326-49EB-A323-402356BAE30F}" destId="{337B428D-D342-4F3C-9452-39F6066E2298}" srcOrd="19" destOrd="0" presId="urn:microsoft.com/office/officeart/2005/8/layout/cycle8"/>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98B9EE-A186-41F1-8B46-A5280A5F8D64}">
      <dsp:nvSpPr>
        <dsp:cNvPr id="0" name=""/>
        <dsp:cNvSpPr/>
      </dsp:nvSpPr>
      <dsp:spPr>
        <a:xfrm rot="5400000">
          <a:off x="5007253" y="-2062187"/>
          <a:ext cx="1104677" cy="5232557"/>
        </a:xfrm>
        <a:prstGeom prst="round2SameRect">
          <a:avLst/>
        </a:prstGeom>
        <a:solidFill>
          <a:srgbClr val="00C7B1">
            <a:alpha val="90000"/>
          </a:srgbClr>
        </a:solidFill>
        <a:ln w="12700" cap="flat" cmpd="sng" algn="ctr">
          <a:solidFill>
            <a:srgbClr val="00C7B1">
              <a:alpha val="9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0" algn="l" defTabSz="889000">
            <a:lnSpc>
              <a:spcPct val="90000"/>
            </a:lnSpc>
            <a:spcBef>
              <a:spcPct val="0"/>
            </a:spcBef>
            <a:spcAft>
              <a:spcPct val="15000"/>
            </a:spcAft>
            <a:buChar char="••"/>
          </a:pPr>
          <a:endParaRPr lang="en-US" sz="2000" kern="1200" dirty="0"/>
        </a:p>
        <a:p>
          <a:pPr marL="171450" lvl="1" indent="0" algn="l" defTabSz="800100">
            <a:lnSpc>
              <a:spcPct val="90000"/>
            </a:lnSpc>
            <a:spcBef>
              <a:spcPct val="0"/>
            </a:spcBef>
            <a:spcAft>
              <a:spcPct val="15000"/>
            </a:spcAft>
            <a:buChar char="••"/>
          </a:pPr>
          <a:endParaRPr lang="en-US" sz="1800" kern="1200" dirty="0">
            <a:solidFill>
              <a:schemeClr val="bg1"/>
            </a:solidFill>
            <a:latin typeface="Arial" panose="020B0604020202020204" pitchFamily="34" charset="0"/>
            <a:cs typeface="Arial" panose="020B0604020202020204" pitchFamily="34" charset="0"/>
          </a:endParaRPr>
        </a:p>
        <a:p>
          <a:pPr marL="171450" lvl="1" indent="0" algn="l" defTabSz="800100">
            <a:lnSpc>
              <a:spcPct val="90000"/>
            </a:lnSpc>
            <a:spcBef>
              <a:spcPct val="0"/>
            </a:spcBef>
            <a:spcAft>
              <a:spcPct val="15000"/>
            </a:spcAft>
            <a:buChar char="••"/>
          </a:pPr>
          <a:endParaRPr lang="en-US" sz="1800" kern="1200" dirty="0">
            <a:solidFill>
              <a:schemeClr val="bg1"/>
            </a:solidFill>
            <a:latin typeface="Arial" panose="020B0604020202020204" pitchFamily="34" charset="0"/>
            <a:cs typeface="Arial" panose="020B0604020202020204" pitchFamily="34" charset="0"/>
          </a:endParaRPr>
        </a:p>
        <a:p>
          <a:pPr marL="171450" lvl="1" indent="0" algn="l" defTabSz="800100">
            <a:lnSpc>
              <a:spcPct val="90000"/>
            </a:lnSpc>
            <a:spcBef>
              <a:spcPct val="0"/>
            </a:spcBef>
            <a:spcAft>
              <a:spcPct val="15000"/>
            </a:spcAft>
            <a:buChar char="••"/>
          </a:pPr>
          <a:r>
            <a:rPr lang="en-US" sz="1800" kern="1200" dirty="0" smtClean="0">
              <a:solidFill>
                <a:schemeClr val="bg1"/>
              </a:solidFill>
              <a:latin typeface="Arial" panose="020B0604020202020204" pitchFamily="34" charset="0"/>
              <a:cs typeface="Arial" panose="020B0604020202020204" pitchFamily="34" charset="0"/>
            </a:rPr>
            <a:t>Public campaigns</a:t>
          </a:r>
          <a:endParaRPr lang="en-US" sz="1800" kern="1200" dirty="0">
            <a:solidFill>
              <a:schemeClr val="bg1"/>
            </a:solidFill>
            <a:latin typeface="Arial" panose="020B0604020202020204" pitchFamily="34" charset="0"/>
            <a:cs typeface="Arial" panose="020B0604020202020204" pitchFamily="34" charset="0"/>
          </a:endParaRPr>
        </a:p>
        <a:p>
          <a:pPr marL="171450" lvl="1" indent="0" algn="l" defTabSz="800100">
            <a:lnSpc>
              <a:spcPct val="90000"/>
            </a:lnSpc>
            <a:spcBef>
              <a:spcPct val="0"/>
            </a:spcBef>
            <a:spcAft>
              <a:spcPct val="15000"/>
            </a:spcAft>
            <a:buChar char="••"/>
          </a:pPr>
          <a:r>
            <a:rPr lang="en-US" sz="1800" kern="1200" dirty="0" smtClean="0">
              <a:solidFill>
                <a:schemeClr val="bg1"/>
              </a:solidFill>
              <a:latin typeface="Arial" panose="020B0604020202020204" pitchFamily="34" charset="0"/>
              <a:cs typeface="Arial" panose="020B0604020202020204" pitchFamily="34" charset="0"/>
            </a:rPr>
            <a:t>Communications</a:t>
          </a:r>
          <a:endParaRPr lang="en-US" sz="1800" kern="1200" dirty="0">
            <a:solidFill>
              <a:schemeClr val="bg1"/>
            </a:solidFill>
            <a:latin typeface="Arial" panose="020B0604020202020204" pitchFamily="34" charset="0"/>
            <a:cs typeface="Arial" panose="020B0604020202020204" pitchFamily="34" charset="0"/>
          </a:endParaRPr>
        </a:p>
        <a:p>
          <a:pPr marL="0" marR="0" lvl="0" indent="0" algn="l" defTabSz="914400" eaLnBrk="1" fontAlgn="auto" latinLnBrk="0" hangingPunct="1">
            <a:lnSpc>
              <a:spcPct val="100000"/>
            </a:lnSpc>
            <a:spcBef>
              <a:spcPct val="0"/>
            </a:spcBef>
            <a:spcAft>
              <a:spcPts val="0"/>
            </a:spcAft>
            <a:buClrTx/>
            <a:buSzTx/>
            <a:buFontTx/>
            <a:buChar char="••"/>
            <a:tabLst/>
            <a:defRPr/>
          </a:pPr>
          <a:r>
            <a:rPr lang="en-US" sz="1800" kern="1200" dirty="0" smtClean="0">
              <a:solidFill>
                <a:schemeClr val="bg1"/>
              </a:solidFill>
              <a:latin typeface="Arial" panose="020B0604020202020204" pitchFamily="34" charset="0"/>
              <a:cs typeface="Arial" panose="020B0604020202020204" pitchFamily="34" charset="0"/>
            </a:rPr>
            <a:t>Awareness, Access, Activation</a:t>
          </a:r>
        </a:p>
        <a:p>
          <a:pPr algn="l">
            <a:spcBef>
              <a:spcPct val="0"/>
            </a:spcBef>
            <a:buChar char="••"/>
          </a:pPr>
          <a:endParaRPr lang="en-US" sz="1800" kern="1200" dirty="0">
            <a:solidFill>
              <a:schemeClr val="bg1"/>
            </a:solidFill>
            <a:latin typeface="Arial" panose="020B0604020202020204" pitchFamily="34" charset="0"/>
            <a:cs typeface="Arial" panose="020B0604020202020204" pitchFamily="34" charset="0"/>
          </a:endParaRPr>
        </a:p>
        <a:p>
          <a:pPr marL="171450" lvl="1" indent="0" algn="l" defTabSz="800100">
            <a:lnSpc>
              <a:spcPct val="90000"/>
            </a:lnSpc>
            <a:spcBef>
              <a:spcPct val="0"/>
            </a:spcBef>
            <a:spcAft>
              <a:spcPct val="15000"/>
            </a:spcAft>
            <a:buChar char="••"/>
          </a:pPr>
          <a:endParaRPr lang="en-US" sz="1800" kern="1200" dirty="0">
            <a:solidFill>
              <a:schemeClr val="bg1"/>
            </a:solidFill>
            <a:latin typeface="Arial" panose="020B0604020202020204" pitchFamily="34" charset="0"/>
            <a:cs typeface="Arial" panose="020B0604020202020204" pitchFamily="34" charset="0"/>
          </a:endParaRPr>
        </a:p>
        <a:p>
          <a:pPr marL="171450" lvl="1" indent="0" algn="l" defTabSz="800100">
            <a:lnSpc>
              <a:spcPct val="90000"/>
            </a:lnSpc>
            <a:spcBef>
              <a:spcPct val="0"/>
            </a:spcBef>
            <a:spcAft>
              <a:spcPct val="15000"/>
            </a:spcAft>
            <a:buChar char="••"/>
          </a:pPr>
          <a:endParaRPr lang="en-US" sz="1800" kern="1200" dirty="0">
            <a:solidFill>
              <a:schemeClr val="bg1"/>
            </a:solidFill>
            <a:latin typeface="Arial" panose="020B0604020202020204" pitchFamily="34" charset="0"/>
            <a:cs typeface="Arial" panose="020B0604020202020204" pitchFamily="34" charset="0"/>
          </a:endParaRPr>
        </a:p>
        <a:p>
          <a:pPr marL="171450" lvl="1" indent="0" algn="l" defTabSz="800100">
            <a:lnSpc>
              <a:spcPct val="90000"/>
            </a:lnSpc>
            <a:spcBef>
              <a:spcPct val="0"/>
            </a:spcBef>
            <a:spcAft>
              <a:spcPct val="15000"/>
            </a:spcAft>
            <a:buChar char="••"/>
          </a:pPr>
          <a:endParaRPr lang="en-US" sz="1800" kern="1200" dirty="0"/>
        </a:p>
      </dsp:txBody>
      <dsp:txXfrm rot="-5400000">
        <a:off x="2943313" y="55679"/>
        <a:ext cx="5178631" cy="996825"/>
      </dsp:txXfrm>
    </dsp:sp>
    <dsp:sp modelId="{81E972E6-B568-4BCC-818C-467E4BE8499F}">
      <dsp:nvSpPr>
        <dsp:cNvPr id="0" name=""/>
        <dsp:cNvSpPr/>
      </dsp:nvSpPr>
      <dsp:spPr>
        <a:xfrm>
          <a:off x="0" y="2594"/>
          <a:ext cx="2943313" cy="1099671"/>
        </a:xfrm>
        <a:prstGeom prst="roundRect">
          <a:avLst/>
        </a:prstGeom>
        <a:solidFill>
          <a:srgbClr val="0072C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68580" rIns="137160" bIns="68580" numCol="1" spcCol="1270" anchor="ctr" anchorCtr="0">
          <a:noAutofit/>
        </a:bodyPr>
        <a:lstStyle/>
        <a:p>
          <a:pPr lvl="0" algn="ctr" defTabSz="1600200">
            <a:lnSpc>
              <a:spcPct val="90000"/>
            </a:lnSpc>
            <a:spcBef>
              <a:spcPct val="0"/>
            </a:spcBef>
            <a:spcAft>
              <a:spcPct val="35000"/>
            </a:spcAft>
          </a:pPr>
          <a:r>
            <a:rPr lang="en-US" sz="3600" kern="1200" dirty="0" smtClean="0">
              <a:latin typeface="Arial" panose="020B0604020202020204" pitchFamily="34" charset="0"/>
              <a:cs typeface="Arial" panose="020B0604020202020204" pitchFamily="34" charset="0"/>
            </a:rPr>
            <a:t>Detect</a:t>
          </a:r>
          <a:endParaRPr lang="en-US" sz="3600" kern="1200" dirty="0">
            <a:latin typeface="Arial" panose="020B0604020202020204" pitchFamily="34" charset="0"/>
            <a:cs typeface="Arial" panose="020B0604020202020204" pitchFamily="34" charset="0"/>
          </a:endParaRPr>
        </a:p>
      </dsp:txBody>
      <dsp:txXfrm>
        <a:off x="53682" y="56276"/>
        <a:ext cx="2835949" cy="992307"/>
      </dsp:txXfrm>
    </dsp:sp>
    <dsp:sp modelId="{C5710A02-E6E2-4B07-B898-91D7B0D2AE18}">
      <dsp:nvSpPr>
        <dsp:cNvPr id="0" name=""/>
        <dsp:cNvSpPr/>
      </dsp:nvSpPr>
      <dsp:spPr>
        <a:xfrm rot="5400000">
          <a:off x="5125158" y="-907587"/>
          <a:ext cx="879737" cy="5237672"/>
        </a:xfrm>
        <a:prstGeom prst="round2SameRect">
          <a:avLst/>
        </a:prstGeom>
        <a:solidFill>
          <a:schemeClr val="accent2">
            <a:lumMod val="75000"/>
            <a:alpha val="90000"/>
          </a:schemeClr>
        </a:solidFill>
        <a:ln w="12700" cap="flat" cmpd="sng" algn="ctr">
          <a:solidFill>
            <a:srgbClr val="00C7B1">
              <a:alpha val="9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0" algn="l" defTabSz="800100">
            <a:lnSpc>
              <a:spcPct val="90000"/>
            </a:lnSpc>
            <a:spcBef>
              <a:spcPct val="0"/>
            </a:spcBef>
            <a:spcAft>
              <a:spcPct val="15000"/>
            </a:spcAft>
            <a:buChar char="••"/>
          </a:pPr>
          <a:endParaRPr lang="en-US" sz="1800" kern="1200" dirty="0">
            <a:solidFill>
              <a:schemeClr val="bg1"/>
            </a:solidFill>
            <a:latin typeface="Arial" panose="020B0604020202020204" pitchFamily="34" charset="0"/>
            <a:cs typeface="Arial" panose="020B0604020202020204" pitchFamily="34" charset="0"/>
          </a:endParaRPr>
        </a:p>
        <a:p>
          <a:pPr marL="171450" lvl="1" indent="0" algn="l" defTabSz="800100">
            <a:lnSpc>
              <a:spcPct val="90000"/>
            </a:lnSpc>
            <a:spcBef>
              <a:spcPct val="0"/>
            </a:spcBef>
            <a:spcAft>
              <a:spcPct val="15000"/>
            </a:spcAft>
            <a:buChar char="••"/>
          </a:pPr>
          <a:r>
            <a:rPr lang="en-US" sz="1800" kern="1200" dirty="0" smtClean="0">
              <a:solidFill>
                <a:schemeClr val="bg1"/>
              </a:solidFill>
              <a:latin typeface="Arial" panose="020B0604020202020204" pitchFamily="34" charset="0"/>
              <a:cs typeface="Arial" panose="020B0604020202020204" pitchFamily="34" charset="0"/>
            </a:rPr>
            <a:t>Involving our citizens - AF Ambassadors</a:t>
          </a:r>
          <a:endParaRPr lang="en-US" sz="1800" kern="1200" dirty="0">
            <a:solidFill>
              <a:schemeClr val="bg1"/>
            </a:solidFill>
            <a:latin typeface="Arial" panose="020B0604020202020204" pitchFamily="34" charset="0"/>
            <a:cs typeface="Arial" panose="020B0604020202020204" pitchFamily="34" charset="0"/>
          </a:endParaRPr>
        </a:p>
        <a:p>
          <a:pPr marL="0" marR="0" lvl="0" indent="0" algn="l" defTabSz="914400" eaLnBrk="1" fontAlgn="auto" latinLnBrk="0" hangingPunct="1">
            <a:lnSpc>
              <a:spcPct val="100000"/>
            </a:lnSpc>
            <a:spcBef>
              <a:spcPct val="0"/>
            </a:spcBef>
            <a:spcAft>
              <a:spcPts val="0"/>
            </a:spcAft>
            <a:buClrTx/>
            <a:buSzTx/>
            <a:buFontTx/>
            <a:buChar char="••"/>
            <a:tabLst/>
            <a:defRPr/>
          </a:pPr>
          <a:r>
            <a:rPr lang="en-US" sz="1800" kern="1200" dirty="0" smtClean="0">
              <a:solidFill>
                <a:schemeClr val="bg1"/>
              </a:solidFill>
              <a:latin typeface="Arial" panose="020B0604020202020204" pitchFamily="34" charset="0"/>
              <a:cs typeface="Arial" panose="020B0604020202020204" pitchFamily="34" charset="0"/>
            </a:rPr>
            <a:t>Using innovative technology - Mobile ECG</a:t>
          </a:r>
        </a:p>
        <a:p>
          <a:pPr marL="171450" lvl="1" indent="0" algn="l" defTabSz="800100">
            <a:lnSpc>
              <a:spcPct val="90000"/>
            </a:lnSpc>
            <a:spcBef>
              <a:spcPct val="0"/>
            </a:spcBef>
            <a:spcAft>
              <a:spcPct val="15000"/>
            </a:spcAft>
            <a:buChar char="••"/>
          </a:pPr>
          <a:endParaRPr lang="en-US" sz="1800" kern="1200" dirty="0" smtClean="0"/>
        </a:p>
        <a:p>
          <a:pPr marL="171450" lvl="1" indent="0" algn="l" defTabSz="800100">
            <a:lnSpc>
              <a:spcPct val="90000"/>
            </a:lnSpc>
            <a:spcBef>
              <a:spcPct val="0"/>
            </a:spcBef>
            <a:spcAft>
              <a:spcPct val="15000"/>
            </a:spcAft>
            <a:buChar char="••"/>
          </a:pPr>
          <a:endParaRPr lang="en-US" sz="1800" kern="1200" dirty="0">
            <a:solidFill>
              <a:schemeClr val="bg1"/>
            </a:solidFill>
            <a:latin typeface="Arial" panose="020B0604020202020204" pitchFamily="34" charset="0"/>
            <a:cs typeface="Arial" panose="020B0604020202020204" pitchFamily="34" charset="0"/>
          </a:endParaRPr>
        </a:p>
      </dsp:txBody>
      <dsp:txXfrm rot="-5400000">
        <a:off x="2946191" y="1314325"/>
        <a:ext cx="5194727" cy="793847"/>
      </dsp:txXfrm>
    </dsp:sp>
    <dsp:sp modelId="{074A4B32-64CA-4D6C-9D42-F750E2F947AA}">
      <dsp:nvSpPr>
        <dsp:cNvPr id="0" name=""/>
        <dsp:cNvSpPr/>
      </dsp:nvSpPr>
      <dsp:spPr>
        <a:xfrm>
          <a:off x="0" y="1161413"/>
          <a:ext cx="2946190" cy="1099671"/>
        </a:xfrm>
        <a:prstGeom prst="roundRect">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68580" rIns="137160" bIns="68580" numCol="1" spcCol="1270" anchor="ctr" anchorCtr="0">
          <a:noAutofit/>
        </a:bodyPr>
        <a:lstStyle/>
        <a:p>
          <a:pPr lvl="0" algn="ctr" defTabSz="1600200">
            <a:lnSpc>
              <a:spcPct val="90000"/>
            </a:lnSpc>
            <a:spcBef>
              <a:spcPct val="0"/>
            </a:spcBef>
            <a:spcAft>
              <a:spcPct val="35000"/>
            </a:spcAft>
          </a:pPr>
          <a:r>
            <a:rPr lang="en-US" sz="3600" kern="1200" dirty="0" smtClean="0"/>
            <a:t>Detect</a:t>
          </a:r>
          <a:endParaRPr lang="en-US" sz="3600" kern="1200" dirty="0"/>
        </a:p>
      </dsp:txBody>
      <dsp:txXfrm>
        <a:off x="53682" y="1215095"/>
        <a:ext cx="2838826" cy="992307"/>
      </dsp:txXfrm>
    </dsp:sp>
    <dsp:sp modelId="{8B83574B-3496-4CC5-B1B4-0231F85DB868}">
      <dsp:nvSpPr>
        <dsp:cNvPr id="0" name=""/>
        <dsp:cNvSpPr/>
      </dsp:nvSpPr>
      <dsp:spPr>
        <a:xfrm rot="5400000">
          <a:off x="5038284" y="271913"/>
          <a:ext cx="1053485" cy="5237672"/>
        </a:xfrm>
        <a:prstGeom prst="round2SameRect">
          <a:avLst/>
        </a:prstGeom>
        <a:solidFill>
          <a:schemeClr val="bg2">
            <a:lumMod val="75000"/>
            <a:alpha val="90000"/>
          </a:schemeClr>
        </a:solidFill>
        <a:ln w="12700" cap="flat" cmpd="sng" algn="ctr">
          <a:solidFill>
            <a:srgbClr val="00C7B1">
              <a:alpha val="9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endParaRPr lang="en-US" sz="1800" kern="1200" dirty="0">
            <a:solidFill>
              <a:schemeClr val="bg1"/>
            </a:solidFill>
            <a:latin typeface="Arial" panose="020B0604020202020204" pitchFamily="34" charset="0"/>
            <a:cs typeface="Arial" panose="020B0604020202020204" pitchFamily="34" charset="0"/>
          </a:endParaRPr>
        </a:p>
        <a:p>
          <a:pPr marL="171450" lvl="1" indent="-171450" algn="l" defTabSz="800100">
            <a:lnSpc>
              <a:spcPct val="90000"/>
            </a:lnSpc>
            <a:spcBef>
              <a:spcPct val="0"/>
            </a:spcBef>
            <a:spcAft>
              <a:spcPct val="15000"/>
            </a:spcAft>
            <a:buChar char="••"/>
          </a:pPr>
          <a:r>
            <a:rPr lang="en-US" sz="1800" kern="1200" dirty="0" smtClean="0">
              <a:solidFill>
                <a:schemeClr val="bg1"/>
              </a:solidFill>
              <a:latin typeface="Arial" panose="020B0604020202020204" pitchFamily="34" charset="0"/>
              <a:cs typeface="Arial" panose="020B0604020202020204" pitchFamily="34" charset="0"/>
            </a:rPr>
            <a:t>Partnerships - Diverse environments - </a:t>
          </a:r>
          <a:r>
            <a:rPr lang="en-US" sz="1800" kern="1200" dirty="0" err="1" smtClean="0">
              <a:solidFill>
                <a:schemeClr val="bg1"/>
              </a:solidFill>
              <a:latin typeface="Arial" panose="020B0604020202020204" pitchFamily="34" charset="0"/>
              <a:cs typeface="Arial" panose="020B0604020202020204" pitchFamily="34" charset="0"/>
            </a:rPr>
            <a:t>eg</a:t>
          </a:r>
          <a:r>
            <a:rPr lang="en-US" sz="1800" kern="1200" dirty="0" smtClean="0">
              <a:solidFill>
                <a:schemeClr val="bg1"/>
              </a:solidFill>
              <a:latin typeface="Arial" panose="020B0604020202020204" pitchFamily="34" charset="0"/>
              <a:cs typeface="Arial" panose="020B0604020202020204" pitchFamily="34" charset="0"/>
            </a:rPr>
            <a:t> FRS, care homes, retirement villages, sporting venues</a:t>
          </a:r>
        </a:p>
        <a:p>
          <a:pPr marL="171450" lvl="1" indent="-171450" algn="l" defTabSz="800100">
            <a:lnSpc>
              <a:spcPct val="90000"/>
            </a:lnSpc>
            <a:spcBef>
              <a:spcPct val="0"/>
            </a:spcBef>
            <a:spcAft>
              <a:spcPct val="15000"/>
            </a:spcAft>
            <a:buChar char="••"/>
          </a:pPr>
          <a:endParaRPr lang="en-US" sz="1800" kern="1200" dirty="0" smtClean="0">
            <a:solidFill>
              <a:schemeClr val="bg1"/>
            </a:solidFill>
            <a:latin typeface="Arial" panose="020B0604020202020204" pitchFamily="34" charset="0"/>
            <a:cs typeface="Arial" panose="020B0604020202020204" pitchFamily="34" charset="0"/>
          </a:endParaRPr>
        </a:p>
        <a:p>
          <a:pPr marL="171450" lvl="1" indent="-171450" algn="l" defTabSz="800100">
            <a:lnSpc>
              <a:spcPct val="90000"/>
            </a:lnSpc>
            <a:spcBef>
              <a:spcPct val="0"/>
            </a:spcBef>
            <a:spcAft>
              <a:spcPct val="15000"/>
            </a:spcAft>
            <a:buChar char="••"/>
          </a:pPr>
          <a:endParaRPr lang="en-US" sz="1800" kern="1200" dirty="0">
            <a:solidFill>
              <a:schemeClr val="bg1"/>
            </a:solidFill>
            <a:latin typeface="Arial" panose="020B0604020202020204" pitchFamily="34" charset="0"/>
            <a:cs typeface="Arial" panose="020B0604020202020204" pitchFamily="34" charset="0"/>
          </a:endParaRPr>
        </a:p>
      </dsp:txBody>
      <dsp:txXfrm rot="-5400000">
        <a:off x="2946191" y="2415434"/>
        <a:ext cx="5186245" cy="950631"/>
      </dsp:txXfrm>
    </dsp:sp>
    <dsp:sp modelId="{9864D9A0-5F43-401F-8C31-5A69F69F8B2D}">
      <dsp:nvSpPr>
        <dsp:cNvPr id="0" name=""/>
        <dsp:cNvSpPr/>
      </dsp:nvSpPr>
      <dsp:spPr>
        <a:xfrm>
          <a:off x="0" y="2316068"/>
          <a:ext cx="2946190" cy="1099671"/>
        </a:xfrm>
        <a:prstGeom prst="roundRect">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68580" rIns="137160" bIns="68580" numCol="1" spcCol="1270" anchor="ctr" anchorCtr="0">
          <a:noAutofit/>
        </a:bodyPr>
        <a:lstStyle/>
        <a:p>
          <a:pPr lvl="0" algn="ctr" defTabSz="1600200">
            <a:lnSpc>
              <a:spcPct val="90000"/>
            </a:lnSpc>
            <a:spcBef>
              <a:spcPct val="0"/>
            </a:spcBef>
            <a:spcAft>
              <a:spcPct val="35000"/>
            </a:spcAft>
          </a:pPr>
          <a:r>
            <a:rPr lang="en-US" sz="3600" kern="1200" dirty="0" smtClean="0">
              <a:latin typeface="Arial" panose="020B0604020202020204" pitchFamily="34" charset="0"/>
              <a:cs typeface="Arial" panose="020B0604020202020204" pitchFamily="34" charset="0"/>
            </a:rPr>
            <a:t>Detect</a:t>
          </a:r>
          <a:endParaRPr lang="en-US" sz="3600" kern="1200" dirty="0">
            <a:latin typeface="Arial" panose="020B0604020202020204" pitchFamily="34" charset="0"/>
            <a:cs typeface="Arial" panose="020B0604020202020204" pitchFamily="34" charset="0"/>
          </a:endParaRPr>
        </a:p>
      </dsp:txBody>
      <dsp:txXfrm>
        <a:off x="53682" y="2369750"/>
        <a:ext cx="2838826" cy="99230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D20E17-6D0C-4762-B849-586C7A737C5C}">
      <dsp:nvSpPr>
        <dsp:cNvPr id="0" name=""/>
        <dsp:cNvSpPr/>
      </dsp:nvSpPr>
      <dsp:spPr>
        <a:xfrm>
          <a:off x="2272666" y="453854"/>
          <a:ext cx="3755136" cy="3755136"/>
        </a:xfrm>
        <a:prstGeom prst="pie">
          <a:avLst>
            <a:gd name="adj1" fmla="val 16200000"/>
            <a:gd name="adj2" fmla="val 19285716"/>
          </a:avLst>
        </a:prstGeom>
        <a:solidFill>
          <a:schemeClr val="accent6">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kern="1200" dirty="0" smtClean="0"/>
            <a:t>Intermediate Care</a:t>
          </a:r>
          <a:endParaRPr lang="en-US" sz="1200" kern="1200" dirty="0"/>
        </a:p>
      </dsp:txBody>
      <dsp:txXfrm>
        <a:off x="4187338" y="811486"/>
        <a:ext cx="1028192" cy="648208"/>
      </dsp:txXfrm>
    </dsp:sp>
    <dsp:sp modelId="{C2AD312D-5668-459B-A829-84D61521C1D3}">
      <dsp:nvSpPr>
        <dsp:cNvPr id="0" name=""/>
        <dsp:cNvSpPr/>
      </dsp:nvSpPr>
      <dsp:spPr>
        <a:xfrm>
          <a:off x="2270363" y="458216"/>
          <a:ext cx="3755136" cy="3755136"/>
        </a:xfrm>
        <a:prstGeom prst="pie">
          <a:avLst>
            <a:gd name="adj1" fmla="val 19285716"/>
            <a:gd name="adj2" fmla="val 771428"/>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kern="1200" dirty="0" smtClean="0"/>
            <a:t>3</a:t>
          </a:r>
          <a:r>
            <a:rPr lang="en-US" sz="1200" kern="1200" baseline="30000" dirty="0" smtClean="0"/>
            <a:t>rd</a:t>
          </a:r>
          <a:r>
            <a:rPr lang="en-US" sz="1200" kern="1200" dirty="0" smtClean="0"/>
            <a:t> Sector </a:t>
          </a:r>
          <a:r>
            <a:rPr lang="en-US" sz="1200" kern="1200" dirty="0" err="1" smtClean="0"/>
            <a:t>Organisations</a:t>
          </a:r>
          <a:endParaRPr lang="en-US" sz="1200" kern="1200" dirty="0"/>
        </a:p>
      </dsp:txBody>
      <dsp:txXfrm>
        <a:off x="4840843" y="1799336"/>
        <a:ext cx="1090777" cy="692912"/>
      </dsp:txXfrm>
    </dsp:sp>
    <dsp:sp modelId="{47D03644-B1F7-4015-9A69-1128BF6DB063}">
      <dsp:nvSpPr>
        <dsp:cNvPr id="0" name=""/>
        <dsp:cNvSpPr/>
      </dsp:nvSpPr>
      <dsp:spPr>
        <a:xfrm>
          <a:off x="2286848" y="458216"/>
          <a:ext cx="3722165" cy="3755136"/>
        </a:xfrm>
        <a:prstGeom prst="pie">
          <a:avLst>
            <a:gd name="adj1" fmla="val 771428"/>
            <a:gd name="adj2" fmla="val 3857143"/>
          </a:avLst>
        </a:prstGeom>
        <a:solidFill>
          <a:schemeClr val="accent6">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Leisure services</a:t>
          </a:r>
          <a:endParaRPr lang="en-US" sz="1400" kern="1200" dirty="0"/>
        </a:p>
      </dsp:txBody>
      <dsp:txXfrm>
        <a:off x="4679669" y="2693416"/>
        <a:ext cx="974852" cy="715264"/>
      </dsp:txXfrm>
    </dsp:sp>
    <dsp:sp modelId="{B1F1BC0C-89AE-4A10-9FCD-D8973F75F1AC}">
      <dsp:nvSpPr>
        <dsp:cNvPr id="0" name=""/>
        <dsp:cNvSpPr/>
      </dsp:nvSpPr>
      <dsp:spPr>
        <a:xfrm>
          <a:off x="2056076" y="450931"/>
          <a:ext cx="4207592" cy="3755136"/>
        </a:xfrm>
        <a:prstGeom prst="pie">
          <a:avLst>
            <a:gd name="adj1" fmla="val 3857226"/>
            <a:gd name="adj2" fmla="val 6942858"/>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Fire &amp; Rescue Service</a:t>
          </a:r>
          <a:endParaRPr lang="en-US" sz="1400" kern="1200" dirty="0"/>
        </a:p>
      </dsp:txBody>
      <dsp:txXfrm>
        <a:off x="3596356" y="3401395"/>
        <a:ext cx="1127033" cy="715264"/>
      </dsp:txXfrm>
    </dsp:sp>
    <dsp:sp modelId="{153FBBF7-DC1F-4B31-90AF-2B2CE158D8B6}">
      <dsp:nvSpPr>
        <dsp:cNvPr id="0" name=""/>
        <dsp:cNvSpPr/>
      </dsp:nvSpPr>
      <dsp:spPr>
        <a:xfrm>
          <a:off x="2270363" y="458216"/>
          <a:ext cx="3755136" cy="3755136"/>
        </a:xfrm>
        <a:prstGeom prst="pie">
          <a:avLst>
            <a:gd name="adj1" fmla="val 6942858"/>
            <a:gd name="adj2" fmla="val 10028574"/>
          </a:avLst>
        </a:prstGeom>
        <a:solidFill>
          <a:schemeClr val="accent3">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GP Practices</a:t>
          </a:r>
          <a:endParaRPr lang="en-US" sz="1400" kern="1200" dirty="0"/>
        </a:p>
      </dsp:txBody>
      <dsp:txXfrm>
        <a:off x="2627995" y="2693416"/>
        <a:ext cx="983488" cy="715264"/>
      </dsp:txXfrm>
    </dsp:sp>
    <dsp:sp modelId="{D21DA1E3-4E12-47C5-B013-910B9E880587}">
      <dsp:nvSpPr>
        <dsp:cNvPr id="0" name=""/>
        <dsp:cNvSpPr/>
      </dsp:nvSpPr>
      <dsp:spPr>
        <a:xfrm>
          <a:off x="2270363" y="458216"/>
          <a:ext cx="3755136" cy="3755136"/>
        </a:xfrm>
        <a:prstGeom prst="pie">
          <a:avLst>
            <a:gd name="adj1" fmla="val 10028574"/>
            <a:gd name="adj2" fmla="val 13114284"/>
          </a:avLst>
        </a:prstGeom>
        <a:solidFill>
          <a:schemeClr val="accent2">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Pharmacy/ Medicines Management</a:t>
          </a:r>
          <a:endParaRPr lang="en-US" sz="1400" kern="1200" dirty="0"/>
        </a:p>
      </dsp:txBody>
      <dsp:txXfrm>
        <a:off x="2364241" y="1799336"/>
        <a:ext cx="1090777" cy="692912"/>
      </dsp:txXfrm>
    </dsp:sp>
    <dsp:sp modelId="{EFF56DF9-2D2C-4789-956C-AF45809D3765}">
      <dsp:nvSpPr>
        <dsp:cNvPr id="0" name=""/>
        <dsp:cNvSpPr/>
      </dsp:nvSpPr>
      <dsp:spPr>
        <a:xfrm>
          <a:off x="2270363" y="458216"/>
          <a:ext cx="3755136" cy="3755136"/>
        </a:xfrm>
        <a:prstGeom prst="pie">
          <a:avLst>
            <a:gd name="adj1" fmla="val 13114284"/>
            <a:gd name="adj2" fmla="val 16200000"/>
          </a:avLst>
        </a:prstGeom>
        <a:solidFill>
          <a:srgbClr val="00C7B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Secondary Care</a:t>
          </a:r>
          <a:endParaRPr lang="en-US" sz="1600" kern="1200" dirty="0"/>
        </a:p>
      </dsp:txBody>
      <dsp:txXfrm>
        <a:off x="3083976" y="815848"/>
        <a:ext cx="1028192" cy="64820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E82327-70CD-4420-B5A9-34EE281B3EC1}">
      <dsp:nvSpPr>
        <dsp:cNvPr id="0" name=""/>
        <dsp:cNvSpPr/>
      </dsp:nvSpPr>
      <dsp:spPr>
        <a:xfrm>
          <a:off x="567065" y="188316"/>
          <a:ext cx="2629834" cy="2629834"/>
        </a:xfrm>
        <a:prstGeom prst="pie">
          <a:avLst>
            <a:gd name="adj1" fmla="val 16200000"/>
            <a:gd name="adj2" fmla="val 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1. Diagnose</a:t>
          </a:r>
          <a:endParaRPr lang="en-US" sz="1400" kern="1200" dirty="0"/>
        </a:p>
      </dsp:txBody>
      <dsp:txXfrm>
        <a:off x="1963069" y="733381"/>
        <a:ext cx="970534" cy="720073"/>
      </dsp:txXfrm>
    </dsp:sp>
    <dsp:sp modelId="{7CAD56DB-CD95-4A9D-B3C3-83BF40BBE8CF}">
      <dsp:nvSpPr>
        <dsp:cNvPr id="0" name=""/>
        <dsp:cNvSpPr/>
      </dsp:nvSpPr>
      <dsp:spPr>
        <a:xfrm>
          <a:off x="567065" y="276604"/>
          <a:ext cx="2629834" cy="2629834"/>
        </a:xfrm>
        <a:prstGeom prst="pie">
          <a:avLst>
            <a:gd name="adj1" fmla="val 0"/>
            <a:gd name="adj2" fmla="val 54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2. Plan and test</a:t>
          </a:r>
          <a:endParaRPr lang="en-US" sz="1400" kern="1200" dirty="0"/>
        </a:p>
      </dsp:txBody>
      <dsp:txXfrm>
        <a:off x="1963069" y="1641300"/>
        <a:ext cx="970534" cy="720073"/>
      </dsp:txXfrm>
    </dsp:sp>
    <dsp:sp modelId="{4987E5BE-F1E6-4B1B-962B-E3F88F756E37}">
      <dsp:nvSpPr>
        <dsp:cNvPr id="0" name=""/>
        <dsp:cNvSpPr/>
      </dsp:nvSpPr>
      <dsp:spPr>
        <a:xfrm>
          <a:off x="478778" y="276604"/>
          <a:ext cx="2629834" cy="2629834"/>
        </a:xfrm>
        <a:prstGeom prst="pie">
          <a:avLst>
            <a:gd name="adj1" fmla="val 5400000"/>
            <a:gd name="adj2" fmla="val 108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3. Implement and embed</a:t>
          </a:r>
          <a:endParaRPr lang="en-US" sz="1400" kern="1200" dirty="0"/>
        </a:p>
      </dsp:txBody>
      <dsp:txXfrm>
        <a:off x="742074" y="1641300"/>
        <a:ext cx="970534" cy="720073"/>
      </dsp:txXfrm>
    </dsp:sp>
    <dsp:sp modelId="{7E624F77-471C-410A-9C36-4904FD19BAFD}">
      <dsp:nvSpPr>
        <dsp:cNvPr id="0" name=""/>
        <dsp:cNvSpPr/>
      </dsp:nvSpPr>
      <dsp:spPr>
        <a:xfrm>
          <a:off x="531348" y="226252"/>
          <a:ext cx="2524693" cy="2553963"/>
        </a:xfrm>
        <a:prstGeom prst="pie">
          <a:avLst>
            <a:gd name="adj1" fmla="val 10800000"/>
            <a:gd name="adj2" fmla="val 162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4. Sustain and spread</a:t>
          </a:r>
          <a:endParaRPr lang="en-US" sz="1400" kern="1200" dirty="0"/>
        </a:p>
      </dsp:txBody>
      <dsp:txXfrm>
        <a:off x="784118" y="755591"/>
        <a:ext cx="931732" cy="699299"/>
      </dsp:txXfrm>
    </dsp:sp>
    <dsp:sp modelId="{24E442FA-6701-4045-87AC-1B0D171EBE3D}">
      <dsp:nvSpPr>
        <dsp:cNvPr id="0" name=""/>
        <dsp:cNvSpPr/>
      </dsp:nvSpPr>
      <dsp:spPr>
        <a:xfrm>
          <a:off x="404266" y="25517"/>
          <a:ext cx="2955432" cy="2955432"/>
        </a:xfrm>
        <a:prstGeom prst="circularArrow">
          <a:avLst>
            <a:gd name="adj1" fmla="val 5085"/>
            <a:gd name="adj2" fmla="val 327528"/>
            <a:gd name="adj3" fmla="val 21272472"/>
            <a:gd name="adj4" fmla="val 1620000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6C3C92F-414F-4181-8CC2-A5D8E51ABE39}">
      <dsp:nvSpPr>
        <dsp:cNvPr id="0" name=""/>
        <dsp:cNvSpPr/>
      </dsp:nvSpPr>
      <dsp:spPr>
        <a:xfrm>
          <a:off x="404266" y="113804"/>
          <a:ext cx="2955432" cy="2955432"/>
        </a:xfrm>
        <a:prstGeom prst="circularArrow">
          <a:avLst>
            <a:gd name="adj1" fmla="val 5085"/>
            <a:gd name="adj2" fmla="val 327528"/>
            <a:gd name="adj3" fmla="val 5072472"/>
            <a:gd name="adj4" fmla="val 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5C9703E-26A4-4CFB-BD8C-F7A5E82B1E65}">
      <dsp:nvSpPr>
        <dsp:cNvPr id="0" name=""/>
        <dsp:cNvSpPr/>
      </dsp:nvSpPr>
      <dsp:spPr>
        <a:xfrm>
          <a:off x="315978" y="113804"/>
          <a:ext cx="2955432" cy="2955432"/>
        </a:xfrm>
        <a:prstGeom prst="circularArrow">
          <a:avLst>
            <a:gd name="adj1" fmla="val 5085"/>
            <a:gd name="adj2" fmla="val 327528"/>
            <a:gd name="adj3" fmla="val 10472472"/>
            <a:gd name="adj4" fmla="val 540000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37B428D-D342-4F3C-9452-39F6066E2298}">
      <dsp:nvSpPr>
        <dsp:cNvPr id="0" name=""/>
        <dsp:cNvSpPr/>
      </dsp:nvSpPr>
      <dsp:spPr>
        <a:xfrm>
          <a:off x="316698" y="26036"/>
          <a:ext cx="2955432" cy="2955432"/>
        </a:xfrm>
        <a:prstGeom prst="circularArrow">
          <a:avLst>
            <a:gd name="adj1" fmla="val 5085"/>
            <a:gd name="adj2" fmla="val 327528"/>
            <a:gd name="adj3" fmla="val 15872472"/>
            <a:gd name="adj4" fmla="val 1080000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layout3.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6CEFBFB-4A6E-4F07-BAF3-1FE5746ED860}" type="datetimeFigureOut">
              <a:rPr lang="en-GB" smtClean="0"/>
              <a:t>26/11/2019</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44B262D-2E07-43E1-B559-318F3CCB0B0D}" type="slidenum">
              <a:rPr lang="en-GB" smtClean="0"/>
              <a:t>‹#›</a:t>
            </a:fld>
            <a:endParaRPr lang="en-GB"/>
          </a:p>
        </p:txBody>
      </p:sp>
    </p:spTree>
    <p:extLst>
      <p:ext uri="{BB962C8B-B14F-4D97-AF65-F5344CB8AC3E}">
        <p14:creationId xmlns:p14="http://schemas.microsoft.com/office/powerpoint/2010/main" val="289791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B4451DD-4435-4DB0-93F4-243EDEB0F100}" type="datetimeFigureOut">
              <a:rPr lang="en-GB" smtClean="0"/>
              <a:t>26/11/2019</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EADD363-9D9D-45A4-BF46-728ACA14900B}" type="slidenum">
              <a:rPr lang="en-GB" smtClean="0"/>
              <a:t>‹#›</a:t>
            </a:fld>
            <a:endParaRPr lang="en-GB"/>
          </a:p>
        </p:txBody>
      </p:sp>
    </p:spTree>
    <p:extLst>
      <p:ext uri="{BB962C8B-B14F-4D97-AF65-F5344CB8AC3E}">
        <p14:creationId xmlns:p14="http://schemas.microsoft.com/office/powerpoint/2010/main" val="36888020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Taken</a:t>
            </a:r>
            <a:r>
              <a:rPr lang="en-GB" baseline="0" dirty="0" smtClean="0"/>
              <a:t> from AHSN Network core narrative.</a:t>
            </a:r>
            <a:endParaRPr lang="en-GB" dirty="0" smtClean="0"/>
          </a:p>
          <a:p>
            <a:endParaRPr lang="en-GB" dirty="0"/>
          </a:p>
        </p:txBody>
      </p:sp>
      <p:sp>
        <p:nvSpPr>
          <p:cNvPr id="4" name="Slide Number Placeholder 3"/>
          <p:cNvSpPr>
            <a:spLocks noGrp="1"/>
          </p:cNvSpPr>
          <p:nvPr>
            <p:ph type="sldNum" sz="quarter" idx="10"/>
          </p:nvPr>
        </p:nvSpPr>
        <p:spPr/>
        <p:txBody>
          <a:bodyPr/>
          <a:lstStyle/>
          <a:p>
            <a:fld id="{66BF78F2-4EDD-401C-A4D5-9CD14FCBC547}" type="slidenum">
              <a:rPr lang="en-GB" smtClean="0"/>
              <a:t>2</a:t>
            </a:fld>
            <a:endParaRPr lang="en-GB"/>
          </a:p>
        </p:txBody>
      </p:sp>
    </p:spTree>
    <p:extLst>
      <p:ext uri="{BB962C8B-B14F-4D97-AF65-F5344CB8AC3E}">
        <p14:creationId xmlns:p14="http://schemas.microsoft.com/office/powerpoint/2010/main" val="5074481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Taken</a:t>
            </a:r>
            <a:r>
              <a:rPr lang="en-GB" baseline="0" dirty="0" smtClean="0"/>
              <a:t> from AHSN Network core narrative.</a:t>
            </a:r>
            <a:endParaRPr lang="en-GB" dirty="0"/>
          </a:p>
        </p:txBody>
      </p:sp>
      <p:sp>
        <p:nvSpPr>
          <p:cNvPr id="4" name="Slide Number Placeholder 3"/>
          <p:cNvSpPr>
            <a:spLocks noGrp="1"/>
          </p:cNvSpPr>
          <p:nvPr>
            <p:ph type="sldNum" sz="quarter" idx="10"/>
          </p:nvPr>
        </p:nvSpPr>
        <p:spPr/>
        <p:txBody>
          <a:bodyPr/>
          <a:lstStyle/>
          <a:p>
            <a:fld id="{66BF78F2-4EDD-401C-A4D5-9CD14FCBC547}" type="slidenum">
              <a:rPr lang="en-GB" smtClean="0"/>
              <a:t>3</a:t>
            </a:fld>
            <a:endParaRPr lang="en-GB"/>
          </a:p>
        </p:txBody>
      </p:sp>
    </p:spTree>
    <p:extLst>
      <p:ext uri="{BB962C8B-B14F-4D97-AF65-F5344CB8AC3E}">
        <p14:creationId xmlns:p14="http://schemas.microsoft.com/office/powerpoint/2010/main" val="34127200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err="1" smtClean="0"/>
              <a:t>Comms</a:t>
            </a:r>
            <a:r>
              <a:rPr lang="en-GB" dirty="0" smtClean="0"/>
              <a:t> &amp; Campaigns</a:t>
            </a:r>
          </a:p>
          <a:p>
            <a:r>
              <a:rPr lang="en-GB" dirty="0" smtClean="0"/>
              <a:t>Partnerships</a:t>
            </a:r>
          </a:p>
          <a:p>
            <a:r>
              <a:rPr lang="en-GB" dirty="0" smtClean="0"/>
              <a:t>Awareness, Access, Activation</a:t>
            </a:r>
            <a:endParaRPr lang="en-GB" dirty="0"/>
          </a:p>
        </p:txBody>
      </p:sp>
      <p:sp>
        <p:nvSpPr>
          <p:cNvPr id="4" name="Slide Number Placeholder 3"/>
          <p:cNvSpPr>
            <a:spLocks noGrp="1"/>
          </p:cNvSpPr>
          <p:nvPr>
            <p:ph type="sldNum" sz="quarter" idx="10"/>
          </p:nvPr>
        </p:nvSpPr>
        <p:spPr/>
        <p:txBody>
          <a:bodyPr/>
          <a:lstStyle/>
          <a:p>
            <a:fld id="{2EADD363-9D9D-45A4-BF46-728ACA14900B}" type="slidenum">
              <a:rPr lang="en-GB" smtClean="0"/>
              <a:t>7</a:t>
            </a:fld>
            <a:endParaRPr lang="en-GB"/>
          </a:p>
        </p:txBody>
      </p:sp>
    </p:spTree>
    <p:extLst>
      <p:ext uri="{BB962C8B-B14F-4D97-AF65-F5344CB8AC3E}">
        <p14:creationId xmlns:p14="http://schemas.microsoft.com/office/powerpoint/2010/main" val="18765137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EADD363-9D9D-45A4-BF46-728ACA14900B}" type="slidenum">
              <a:rPr lang="en-GB" smtClean="0"/>
              <a:t>11</a:t>
            </a:fld>
            <a:endParaRPr lang="en-GB"/>
          </a:p>
        </p:txBody>
      </p:sp>
    </p:spTree>
    <p:extLst>
      <p:ext uri="{BB962C8B-B14F-4D97-AF65-F5344CB8AC3E}">
        <p14:creationId xmlns:p14="http://schemas.microsoft.com/office/powerpoint/2010/main" val="84436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If you don’t use it</a:t>
            </a:r>
            <a:r>
              <a:rPr lang="en-GB" baseline="0" dirty="0" smtClean="0"/>
              <a:t> fairly soon after using – it will be abandoned…</a:t>
            </a:r>
            <a:endParaRPr lang="en-GB" dirty="0"/>
          </a:p>
        </p:txBody>
      </p:sp>
      <p:sp>
        <p:nvSpPr>
          <p:cNvPr id="4" name="Slide Number Placeholder 3"/>
          <p:cNvSpPr>
            <a:spLocks noGrp="1"/>
          </p:cNvSpPr>
          <p:nvPr>
            <p:ph type="sldNum" sz="quarter" idx="10"/>
          </p:nvPr>
        </p:nvSpPr>
        <p:spPr/>
        <p:txBody>
          <a:bodyPr/>
          <a:lstStyle/>
          <a:p>
            <a:fld id="{2EADD363-9D9D-45A4-BF46-728ACA14900B}" type="slidenum">
              <a:rPr lang="en-GB" smtClean="0"/>
              <a:t>13</a:t>
            </a:fld>
            <a:endParaRPr lang="en-GB"/>
          </a:p>
        </p:txBody>
      </p:sp>
    </p:spTree>
    <p:extLst>
      <p:ext uri="{BB962C8B-B14F-4D97-AF65-F5344CB8AC3E}">
        <p14:creationId xmlns:p14="http://schemas.microsoft.com/office/powerpoint/2010/main" val="23968101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 NHS Long Term Plan describes the development of new ways of working in primary and community care that can increase the focus on safety. The development of integrated care pathways with patients moving seamlessly between primary, community and secondary care services is an opportunity for local systems to develop sensitive clinical governance with clear lines of accountability and safer care. </a:t>
            </a:r>
          </a:p>
          <a:p>
            <a:r>
              <a:rPr lang="en-GB" dirty="0" smtClean="0"/>
              <a:t>The new primary care networks (PCNs) bring the opportunity to promote a safety culture and focus on continuous quality improvement and patient safety in primary care. The role of the PCN clinical director will be developed though leadership programmes to ensure they have the expertise to facilitate this. Once PCNs are established there will be potential to support the new safety initiatives signalled in this strategy, and indeed establish new initiatives designed with the sector. There is also significant potential for PCNs to learn from each other and to establish new ways of sharing data which could shine a light on areas for improvement across primary, community and secondary care.</a:t>
            </a:r>
          </a:p>
          <a:p>
            <a:endParaRPr lang="en-GB" dirty="0" smtClean="0"/>
          </a:p>
          <a:p>
            <a:r>
              <a:rPr lang="en-GB" sz="1200" b="1" i="0" u="none" strike="noStrike" kern="1200" dirty="0" smtClean="0">
                <a:solidFill>
                  <a:schemeClr val="tx1"/>
                </a:solidFill>
                <a:effectLst/>
                <a:latin typeface="+mn-lt"/>
                <a:ea typeface="+mn-ea"/>
                <a:cs typeface="+mn-cs"/>
              </a:rPr>
              <a:t>Time for Care</a:t>
            </a:r>
            <a:r>
              <a:rPr lang="en-GB" sz="1200" b="0" i="0" u="none" strike="noStrike" kern="1200" dirty="0" smtClean="0">
                <a:solidFill>
                  <a:schemeClr val="tx1"/>
                </a:solidFill>
                <a:effectLst/>
                <a:latin typeface="+mn-lt"/>
                <a:ea typeface="+mn-ea"/>
                <a:cs typeface="+mn-cs"/>
              </a:rPr>
              <a:t> – what impact has it made? The GP Forward View was published in April 2016, one of the outcomes of which was the </a:t>
            </a:r>
            <a:r>
              <a:rPr lang="en-GB" sz="1200" b="1" i="0" u="none" strike="noStrike" kern="1200" dirty="0" smtClean="0">
                <a:solidFill>
                  <a:schemeClr val="tx1"/>
                </a:solidFill>
                <a:effectLst/>
                <a:latin typeface="+mn-lt"/>
                <a:ea typeface="+mn-ea"/>
                <a:cs typeface="+mn-cs"/>
              </a:rPr>
              <a:t>Time for Care programme</a:t>
            </a:r>
            <a:r>
              <a:rPr lang="en-GB" sz="1200" b="0" i="0" u="none" strike="noStrike" kern="1200" dirty="0" smtClean="0">
                <a:solidFill>
                  <a:schemeClr val="tx1"/>
                </a:solidFill>
                <a:effectLst/>
                <a:latin typeface="+mn-lt"/>
                <a:ea typeface="+mn-ea"/>
                <a:cs typeface="+mn-cs"/>
              </a:rPr>
              <a:t>, aimed at helping practice teams manage their workload, adopt and spread innovations that free up clinical </a:t>
            </a:r>
            <a:r>
              <a:rPr lang="en-GB" sz="1200" b="1" i="0" u="none" strike="noStrike" kern="1200" dirty="0" smtClean="0">
                <a:solidFill>
                  <a:schemeClr val="tx1"/>
                </a:solidFill>
                <a:effectLst/>
                <a:latin typeface="+mn-lt"/>
                <a:ea typeface="+mn-ea"/>
                <a:cs typeface="+mn-cs"/>
              </a:rPr>
              <a:t>time for care</a:t>
            </a:r>
            <a:r>
              <a:rPr lang="en-GB" sz="1200" b="0" i="0" u="none" strike="noStrike" kern="1200" dirty="0" smtClean="0">
                <a:solidFill>
                  <a:schemeClr val="tx1"/>
                </a:solidFill>
                <a:effectLst/>
                <a:latin typeface="+mn-lt"/>
                <a:ea typeface="+mn-ea"/>
                <a:cs typeface="+mn-cs"/>
              </a:rPr>
              <a:t> and develop skills and conﬁdence to lead local improvement.</a:t>
            </a:r>
            <a:endParaRPr lang="en-GB" dirty="0" smtClean="0"/>
          </a:p>
          <a:p>
            <a:endParaRPr lang="en-GB" dirty="0"/>
          </a:p>
        </p:txBody>
      </p:sp>
      <p:sp>
        <p:nvSpPr>
          <p:cNvPr id="4" name="Slide Number Placeholder 3"/>
          <p:cNvSpPr>
            <a:spLocks noGrp="1"/>
          </p:cNvSpPr>
          <p:nvPr>
            <p:ph type="sldNum" sz="quarter" idx="10"/>
          </p:nvPr>
        </p:nvSpPr>
        <p:spPr/>
        <p:txBody>
          <a:bodyPr/>
          <a:lstStyle/>
          <a:p>
            <a:fld id="{2EADD363-9D9D-45A4-BF46-728ACA14900B}" type="slidenum">
              <a:rPr lang="en-GB" smtClean="0"/>
              <a:t>14</a:t>
            </a:fld>
            <a:endParaRPr lang="en-GB"/>
          </a:p>
        </p:txBody>
      </p:sp>
    </p:spTree>
    <p:extLst>
      <p:ext uri="{BB962C8B-B14F-4D97-AF65-F5344CB8AC3E}">
        <p14:creationId xmlns:p14="http://schemas.microsoft.com/office/powerpoint/2010/main" val="5898567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Patient safety improvement work and engagement with primary care has been variable across the national Patient Safety Collaborative (PSC) programme, with most work focusing on the acute setting. We must now translate the most appropriate secondary care safety initiatives into primary care, adopting and spreading evidence-based interventions or testing those that lack evidence. </a:t>
            </a:r>
          </a:p>
          <a:p>
            <a:r>
              <a:rPr lang="en-GB" dirty="0" smtClean="0"/>
              <a:t>The General Practice Development Programme seeks to spread innovation and build capacity for improvement through funding, training and coaching, including by developing quality improvement expertise.</a:t>
            </a:r>
          </a:p>
          <a:p>
            <a:r>
              <a:rPr lang="en-GB" dirty="0" smtClean="0"/>
              <a:t>Medicines safety is a key area for primary care safety. The Medicines Safety Improvement Programme will support medicines safety across systems. The system-wide medicines safety assurance model is being developed in response to the WHO global patient safety challenge. It seeks to provide organisations with a self-assessment assurance framework to reduce the risk of harm by supporting local best practice through a whole-system approach to medicines harm reduction. PINCER, a pharmacist-led intervention for reducing errors in primary care prescribing, is being implemented through Academic Health Science Networks.</a:t>
            </a:r>
          </a:p>
          <a:p>
            <a:endParaRPr lang="en-GB" dirty="0"/>
          </a:p>
        </p:txBody>
      </p:sp>
      <p:sp>
        <p:nvSpPr>
          <p:cNvPr id="4" name="Slide Number Placeholder 3"/>
          <p:cNvSpPr>
            <a:spLocks noGrp="1"/>
          </p:cNvSpPr>
          <p:nvPr>
            <p:ph type="sldNum" sz="quarter" idx="10"/>
          </p:nvPr>
        </p:nvSpPr>
        <p:spPr/>
        <p:txBody>
          <a:bodyPr/>
          <a:lstStyle/>
          <a:p>
            <a:fld id="{2EADD363-9D9D-45A4-BF46-728ACA14900B}" type="slidenum">
              <a:rPr lang="en-GB" smtClean="0"/>
              <a:t>15</a:t>
            </a:fld>
            <a:endParaRPr lang="en-GB"/>
          </a:p>
        </p:txBody>
      </p:sp>
    </p:spTree>
    <p:extLst>
      <p:ext uri="{BB962C8B-B14F-4D97-AF65-F5344CB8AC3E}">
        <p14:creationId xmlns:p14="http://schemas.microsoft.com/office/powerpoint/2010/main" val="26963725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EADD363-9D9D-45A4-BF46-728ACA14900B}" type="slidenum">
              <a:rPr lang="en-GB" smtClean="0"/>
              <a:t>17</a:t>
            </a:fld>
            <a:endParaRPr lang="en-GB"/>
          </a:p>
        </p:txBody>
      </p:sp>
    </p:spTree>
    <p:extLst>
      <p:ext uri="{BB962C8B-B14F-4D97-AF65-F5344CB8AC3E}">
        <p14:creationId xmlns:p14="http://schemas.microsoft.com/office/powerpoint/2010/main" val="31652384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EADD363-9D9D-45A4-BF46-728ACA14900B}" type="slidenum">
              <a:rPr lang="en-GB" smtClean="0"/>
              <a:t>18</a:t>
            </a:fld>
            <a:endParaRPr lang="en-GB"/>
          </a:p>
        </p:txBody>
      </p:sp>
    </p:spTree>
    <p:extLst>
      <p:ext uri="{BB962C8B-B14F-4D97-AF65-F5344CB8AC3E}">
        <p14:creationId xmlns:p14="http://schemas.microsoft.com/office/powerpoint/2010/main" val="23316968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Master" Target="../slideMasters/slideMaster7.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Text Placeholder 5"/>
          <p:cNvSpPr txBox="1">
            <a:spLocks/>
          </p:cNvSpPr>
          <p:nvPr userDrawn="1"/>
        </p:nvSpPr>
        <p:spPr>
          <a:xfrm>
            <a:off x="621506" y="1790701"/>
            <a:ext cx="5457825" cy="1438275"/>
          </a:xfrm>
          <a:prstGeom prst="rect">
            <a:avLst/>
          </a:prstGeom>
        </p:spPr>
        <p:txBody>
          <a:bodyPr anchor="b"/>
          <a:lstStyle>
            <a:lvl1pPr marL="0" indent="0" algn="l" defTabSz="914400" rtl="0" eaLnBrk="1" latinLnBrk="0" hangingPunct="1">
              <a:lnSpc>
                <a:spcPct val="90000"/>
              </a:lnSpc>
              <a:spcBef>
                <a:spcPts val="1000"/>
              </a:spcBef>
              <a:buFont typeface="Arial"/>
              <a:buNone/>
              <a:defRPr sz="2800" b="1" kern="1200">
                <a:solidFill>
                  <a:schemeClr val="bg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a:buChar char="•"/>
              <a:defRPr sz="2400" kern="1200">
                <a:solidFill>
                  <a:schemeClr val="bg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a:buChar char="•"/>
              <a:defRPr sz="2000" kern="1200">
                <a:solidFill>
                  <a:schemeClr val="bg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a:buChar char="•"/>
              <a:defRPr sz="1800" kern="1200">
                <a:solidFill>
                  <a:schemeClr val="bg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a:buChar char="•"/>
              <a:defRPr sz="1800" kern="1200">
                <a:solidFill>
                  <a:schemeClr val="bg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endParaRPr lang="en-US" sz="2800" dirty="0" smtClean="0"/>
          </a:p>
        </p:txBody>
      </p:sp>
      <p:sp>
        <p:nvSpPr>
          <p:cNvPr id="11" name="Text Placeholder 10"/>
          <p:cNvSpPr>
            <a:spLocks noGrp="1"/>
          </p:cNvSpPr>
          <p:nvPr>
            <p:ph type="body" sz="quarter" idx="10" hasCustomPrompt="1"/>
          </p:nvPr>
        </p:nvSpPr>
        <p:spPr>
          <a:xfrm>
            <a:off x="621506" y="1743075"/>
            <a:ext cx="6276975" cy="1460500"/>
          </a:xfrm>
          <a:prstGeom prst="rect">
            <a:avLst/>
          </a:prstGeom>
        </p:spPr>
        <p:txBody>
          <a:bodyPr anchor="b"/>
          <a:lstStyle>
            <a:lvl1pPr marL="0" indent="0">
              <a:buNone/>
              <a:defRPr sz="2800" b="1">
                <a:solidFill>
                  <a:schemeClr val="bg1"/>
                </a:solidFill>
                <a:latin typeface="Arial" panose="020B0604020202020204" pitchFamily="34" charset="0"/>
                <a:cs typeface="Arial" panose="020B0604020202020204" pitchFamily="34" charset="0"/>
              </a:defRPr>
            </a:lvl1pPr>
          </a:lstStyle>
          <a:p>
            <a:r>
              <a:rPr lang="en-US" dirty="0" smtClean="0"/>
              <a:t>Insert your presentation title on these rows here</a:t>
            </a:r>
          </a:p>
        </p:txBody>
      </p:sp>
      <p:sp>
        <p:nvSpPr>
          <p:cNvPr id="12" name="Text Placeholder 10"/>
          <p:cNvSpPr>
            <a:spLocks noGrp="1"/>
          </p:cNvSpPr>
          <p:nvPr>
            <p:ph type="body" sz="quarter" idx="11" hasCustomPrompt="1"/>
          </p:nvPr>
        </p:nvSpPr>
        <p:spPr>
          <a:xfrm>
            <a:off x="621506" y="3251200"/>
            <a:ext cx="6276975" cy="1016000"/>
          </a:xfrm>
          <a:prstGeom prst="rect">
            <a:avLst/>
          </a:prstGeom>
        </p:spPr>
        <p:txBody>
          <a:bodyPr anchor="t"/>
          <a:lstStyle>
            <a:lvl1pPr marL="0" indent="0">
              <a:buNone/>
              <a:defRPr sz="2400" b="0" baseline="0">
                <a:solidFill>
                  <a:schemeClr val="bg1"/>
                </a:solidFill>
                <a:latin typeface="Arial" panose="020B0604020202020204" pitchFamily="34" charset="0"/>
                <a:cs typeface="Arial" panose="020B0604020202020204" pitchFamily="34" charset="0"/>
              </a:defRPr>
            </a:lvl1pPr>
          </a:lstStyle>
          <a:p>
            <a:r>
              <a:rPr lang="en-US" dirty="0" smtClean="0"/>
              <a:t>Subtitle and/or name</a:t>
            </a:r>
          </a:p>
        </p:txBody>
      </p:sp>
      <p:sp>
        <p:nvSpPr>
          <p:cNvPr id="5" name="Text Placeholder 10"/>
          <p:cNvSpPr>
            <a:spLocks noGrp="1"/>
          </p:cNvSpPr>
          <p:nvPr>
            <p:ph type="body" sz="quarter" idx="12" hasCustomPrompt="1"/>
          </p:nvPr>
        </p:nvSpPr>
        <p:spPr>
          <a:xfrm>
            <a:off x="1100137" y="4419600"/>
            <a:ext cx="5798345" cy="571500"/>
          </a:xfrm>
          <a:prstGeom prst="rect">
            <a:avLst/>
          </a:prstGeom>
        </p:spPr>
        <p:txBody>
          <a:bodyPr anchor="t"/>
          <a:lstStyle>
            <a:lvl1pPr marL="0" indent="0">
              <a:buNone/>
              <a:defRPr sz="2000" b="1" baseline="0">
                <a:solidFill>
                  <a:schemeClr val="bg1"/>
                </a:solidFill>
                <a:latin typeface="Arial" panose="020B0604020202020204" pitchFamily="34" charset="0"/>
                <a:cs typeface="Arial" panose="020B0604020202020204" pitchFamily="34" charset="0"/>
              </a:defRPr>
            </a:lvl1pPr>
          </a:lstStyle>
          <a:p>
            <a:r>
              <a:rPr lang="en-US" dirty="0" smtClean="0"/>
              <a:t>@</a:t>
            </a:r>
            <a:r>
              <a:rPr lang="en-US" dirty="0" err="1" smtClean="0"/>
              <a:t>twitterhandle</a:t>
            </a:r>
            <a:endParaRPr lang="en-US" dirty="0" smtClean="0"/>
          </a:p>
        </p:txBody>
      </p:sp>
    </p:spTree>
    <p:extLst>
      <p:ext uri="{BB962C8B-B14F-4D97-AF65-F5344CB8AC3E}">
        <p14:creationId xmlns:p14="http://schemas.microsoft.com/office/powerpoint/2010/main" val="421998161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a:prstGeom prst="rect">
            <a:avLst/>
          </a:prstGeom>
        </p:spPr>
        <p:txBody>
          <a:bodyPr/>
          <a:lstStyle/>
          <a:p>
            <a:r>
              <a:rPr lang="en-GB"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lang="en-US"/>
          </a:p>
        </p:txBody>
      </p:sp>
      <p:sp>
        <p:nvSpPr>
          <p:cNvPr id="4" name="Date Placeholder 3"/>
          <p:cNvSpPr>
            <a:spLocks noGrp="1"/>
          </p:cNvSpPr>
          <p:nvPr>
            <p:ph type="dt" sz="half" idx="10"/>
          </p:nvPr>
        </p:nvSpPr>
        <p:spPr>
          <a:xfrm>
            <a:off x="457200" y="6356351"/>
            <a:ext cx="2133600" cy="365125"/>
          </a:xfrm>
          <a:prstGeom prst="rect">
            <a:avLst/>
          </a:prstGeom>
        </p:spPr>
        <p:txBody>
          <a:bodyPr/>
          <a:lstStyle/>
          <a:p>
            <a:fld id="{BE1A6B46-2E87-6741-A873-2B980CDB3DB2}" type="datetimeFigureOut">
              <a:rPr lang="en-US" smtClean="0"/>
              <a:t>11/26/2019</a:t>
            </a:fld>
            <a:endParaRPr lang="en-US"/>
          </a:p>
        </p:txBody>
      </p:sp>
      <p:sp>
        <p:nvSpPr>
          <p:cNvPr id="5" name="Footer Placeholder 4"/>
          <p:cNvSpPr>
            <a:spLocks noGrp="1"/>
          </p:cNvSpPr>
          <p:nvPr>
            <p:ph type="ftr" sz="quarter" idx="11"/>
          </p:nvPr>
        </p:nvSpPr>
        <p:spPr>
          <a:xfrm>
            <a:off x="3124200" y="6356351"/>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1"/>
            <a:ext cx="2133600" cy="365125"/>
          </a:xfrm>
          <a:prstGeom prst="rect">
            <a:avLst/>
          </a:prstGeom>
        </p:spPr>
        <p:txBody>
          <a:bodyPr/>
          <a:lstStyle/>
          <a:p>
            <a:fld id="{6275BA82-65FA-2F47-AE5C-023CA2B93CF3}" type="slidenum">
              <a:rPr lang="en-US" smtClean="0"/>
              <a:t>‹#›</a:t>
            </a:fld>
            <a:endParaRPr lang="en-US"/>
          </a:p>
        </p:txBody>
      </p:sp>
    </p:spTree>
    <p:extLst>
      <p:ext uri="{BB962C8B-B14F-4D97-AF65-F5344CB8AC3E}">
        <p14:creationId xmlns:p14="http://schemas.microsoft.com/office/powerpoint/2010/main" val="40801857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asic 1">
    <p:spTree>
      <p:nvGrpSpPr>
        <p:cNvPr id="1" name=""/>
        <p:cNvGrpSpPr/>
        <p:nvPr/>
      </p:nvGrpSpPr>
      <p:grpSpPr>
        <a:xfrm>
          <a:off x="0" y="0"/>
          <a:ext cx="0" cy="0"/>
          <a:chOff x="0" y="0"/>
          <a:chExt cx="0" cy="0"/>
        </a:xfrm>
      </p:grpSpPr>
      <p:sp>
        <p:nvSpPr>
          <p:cNvPr id="10" name="Picture Placeholder 7"/>
          <p:cNvSpPr>
            <a:spLocks noGrp="1"/>
          </p:cNvSpPr>
          <p:nvPr>
            <p:ph type="pic" sz="quarter" idx="15"/>
          </p:nvPr>
        </p:nvSpPr>
        <p:spPr>
          <a:xfrm>
            <a:off x="5249878" y="1478422"/>
            <a:ext cx="3500026" cy="4435268"/>
          </a:xfrm>
          <a:prstGeom prst="rect">
            <a:avLst/>
          </a:prstGeom>
        </p:spPr>
        <p:txBody>
          <a:bodyPr/>
          <a:lstStyle>
            <a:lvl1pPr>
              <a:defRPr>
                <a:solidFill>
                  <a:schemeClr val="tx1">
                    <a:lumMod val="65000"/>
                    <a:lumOff val="35000"/>
                  </a:schemeClr>
                </a:solidFill>
                <a:latin typeface="Arial" panose="020B0604020202020204" pitchFamily="34" charset="0"/>
                <a:cs typeface="Arial" panose="020B0604020202020204" pitchFamily="34" charset="0"/>
              </a:defRPr>
            </a:lvl1pPr>
          </a:lstStyle>
          <a:p>
            <a:endParaRPr lang="en-GB" dirty="0"/>
          </a:p>
        </p:txBody>
      </p:sp>
      <p:sp>
        <p:nvSpPr>
          <p:cNvPr id="11" name="Text Placeholder 4"/>
          <p:cNvSpPr>
            <a:spLocks noGrp="1"/>
          </p:cNvSpPr>
          <p:nvPr>
            <p:ph type="body" sz="quarter" idx="13"/>
          </p:nvPr>
        </p:nvSpPr>
        <p:spPr>
          <a:xfrm>
            <a:off x="569927" y="1478422"/>
            <a:ext cx="4679951" cy="4435268"/>
          </a:xfrm>
          <a:prstGeom prst="rect">
            <a:avLst/>
          </a:prstGeom>
        </p:spPr>
        <p:txBody>
          <a:bodyPr/>
          <a:lstStyle>
            <a:lvl1pPr marL="444500" indent="-444500">
              <a:spcBef>
                <a:spcPts val="0"/>
              </a:spcBef>
              <a:spcAft>
                <a:spcPts val="1200"/>
              </a:spcAft>
              <a:buFontTx/>
              <a:buBlip>
                <a:blip r:embed="rId2"/>
              </a:buBlip>
              <a:defRPr sz="1800">
                <a:solidFill>
                  <a:schemeClr val="tx1">
                    <a:lumMod val="65000"/>
                    <a:lumOff val="35000"/>
                  </a:schemeClr>
                </a:solidFill>
                <a:latin typeface="Arial" panose="020B0604020202020204" pitchFamily="34" charset="0"/>
                <a:cs typeface="Arial" panose="020B0604020202020204" pitchFamily="34" charset="0"/>
              </a:defRPr>
            </a:lvl1pPr>
            <a:lvl2pPr marL="717550" indent="-358775">
              <a:spcBef>
                <a:spcPts val="0"/>
              </a:spcBef>
              <a:spcAft>
                <a:spcPts val="1200"/>
              </a:spcAft>
              <a:buFontTx/>
              <a:buBlip>
                <a:blip r:embed="rId3"/>
              </a:buBlip>
              <a:defRPr sz="1800">
                <a:solidFill>
                  <a:schemeClr val="tx1">
                    <a:lumMod val="65000"/>
                    <a:lumOff val="35000"/>
                  </a:schemeClr>
                </a:solidFill>
                <a:latin typeface="Arial" panose="020B0604020202020204" pitchFamily="34" charset="0"/>
                <a:cs typeface="Arial" panose="020B0604020202020204" pitchFamily="34" charset="0"/>
              </a:defRPr>
            </a:lvl2pPr>
            <a:lvl3pPr marL="1255713" indent="-342900">
              <a:spcBef>
                <a:spcPts val="0"/>
              </a:spcBef>
              <a:spcAft>
                <a:spcPts val="1200"/>
              </a:spcAft>
              <a:buFont typeface="Arial" panose="020B0604020202020204" pitchFamily="34" charset="0"/>
              <a:buChar char="•"/>
              <a:defRPr sz="1800">
                <a:solidFill>
                  <a:schemeClr val="tx1">
                    <a:lumMod val="65000"/>
                    <a:lumOff val="35000"/>
                  </a:schemeClr>
                </a:solidFill>
                <a:latin typeface="Arial" panose="020B0604020202020204" pitchFamily="34" charset="0"/>
                <a:cs typeface="Arial" panose="020B0604020202020204" pitchFamily="34" charset="0"/>
              </a:defRPr>
            </a:lvl3pPr>
            <a:lvl4pPr marL="1793875" indent="-358775">
              <a:spcBef>
                <a:spcPts val="0"/>
              </a:spcBef>
              <a:spcAft>
                <a:spcPts val="1200"/>
              </a:spcAft>
              <a:buFont typeface="Arial" panose="020B0604020202020204" pitchFamily="34" charset="0"/>
              <a:buChar char="•"/>
              <a:defRPr sz="1800">
                <a:solidFill>
                  <a:schemeClr val="tx1">
                    <a:lumMod val="65000"/>
                    <a:lumOff val="35000"/>
                  </a:schemeClr>
                </a:solidFill>
                <a:latin typeface="Arial" panose="020B0604020202020204" pitchFamily="34" charset="0"/>
                <a:cs typeface="Arial" panose="020B0604020202020204" pitchFamily="34" charset="0"/>
              </a:defRPr>
            </a:lvl4pPr>
            <a:lvl5pPr marL="900113" indent="-450850">
              <a:defRPr sz="1800">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endParaRPr lang="en-US" dirty="0" smtClean="0"/>
          </a:p>
        </p:txBody>
      </p:sp>
      <p:sp>
        <p:nvSpPr>
          <p:cNvPr id="12" name="Text Placeholder 2"/>
          <p:cNvSpPr>
            <a:spLocks noGrp="1"/>
          </p:cNvSpPr>
          <p:nvPr>
            <p:ph type="body" sz="quarter" idx="11" hasCustomPrompt="1"/>
          </p:nvPr>
        </p:nvSpPr>
        <p:spPr>
          <a:xfrm>
            <a:off x="1082675" y="401099"/>
            <a:ext cx="7670137" cy="422813"/>
          </a:xfrm>
          <a:prstGeom prst="rect">
            <a:avLst/>
          </a:prstGeom>
        </p:spPr>
        <p:txBody>
          <a:bodyPr anchor="t"/>
          <a:lstStyle>
            <a:lvl1pPr marL="0" indent="0">
              <a:buNone/>
              <a:defRPr lang="en-US" sz="2400" b="0" kern="1200" spc="50" baseline="0" dirty="0" smtClean="0">
                <a:ln w="12700" cap="rnd">
                  <a:solidFill>
                    <a:schemeClr val="accent5"/>
                  </a:solidFill>
                </a:ln>
                <a:solidFill>
                  <a:schemeClr val="accent5"/>
                </a:solidFill>
                <a:latin typeface="Arial" panose="020B0604020202020204" pitchFamily="34" charset="0"/>
                <a:ea typeface="+mn-ea"/>
                <a:cs typeface="Arial" panose="020B0604020202020204" pitchFamily="34" charset="0"/>
              </a:defRPr>
            </a:lvl1pPr>
          </a:lstStyle>
          <a:p>
            <a:r>
              <a:rPr lang="en-US" dirty="0" smtClean="0"/>
              <a:t>Title (sentence case)</a:t>
            </a:r>
          </a:p>
        </p:txBody>
      </p:sp>
      <p:sp>
        <p:nvSpPr>
          <p:cNvPr id="13" name="Text Placeholder 10"/>
          <p:cNvSpPr>
            <a:spLocks noGrp="1"/>
          </p:cNvSpPr>
          <p:nvPr>
            <p:ph type="body" sz="quarter" idx="12" hasCustomPrompt="1"/>
          </p:nvPr>
        </p:nvSpPr>
        <p:spPr>
          <a:xfrm>
            <a:off x="1082675" y="823913"/>
            <a:ext cx="7667229" cy="346862"/>
          </a:xfrm>
          <a:prstGeom prst="rect">
            <a:avLst/>
          </a:prstGeom>
        </p:spPr>
        <p:txBody>
          <a:bodyPr anchor="t"/>
          <a:lstStyle>
            <a:lvl1pPr marL="0" indent="0">
              <a:buNone/>
              <a:defRPr sz="1800" b="0" baseline="0">
                <a:solidFill>
                  <a:schemeClr val="tx1">
                    <a:lumMod val="65000"/>
                    <a:lumOff val="35000"/>
                  </a:schemeClr>
                </a:solidFill>
                <a:latin typeface="Arial" panose="020B0604020202020204" pitchFamily="34" charset="0"/>
                <a:cs typeface="Arial" panose="020B0604020202020204" pitchFamily="34" charset="0"/>
              </a:defRPr>
            </a:lvl1pPr>
          </a:lstStyle>
          <a:p>
            <a:r>
              <a:rPr lang="en-US" dirty="0" smtClean="0"/>
              <a:t>Subtitle (sentence case)</a:t>
            </a:r>
          </a:p>
        </p:txBody>
      </p:sp>
    </p:spTree>
    <p:extLst>
      <p:ext uri="{BB962C8B-B14F-4D97-AF65-F5344CB8AC3E}">
        <p14:creationId xmlns:p14="http://schemas.microsoft.com/office/powerpoint/2010/main" val="36524387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Basic 1">
    <p:spTree>
      <p:nvGrpSpPr>
        <p:cNvPr id="1" name=""/>
        <p:cNvGrpSpPr/>
        <p:nvPr/>
      </p:nvGrpSpPr>
      <p:grpSpPr>
        <a:xfrm>
          <a:off x="0" y="0"/>
          <a:ext cx="0" cy="0"/>
          <a:chOff x="0" y="0"/>
          <a:chExt cx="0" cy="0"/>
        </a:xfrm>
      </p:grpSpPr>
      <p:sp>
        <p:nvSpPr>
          <p:cNvPr id="10" name="TextBox 9"/>
          <p:cNvSpPr txBox="1"/>
          <p:nvPr userDrawn="1"/>
        </p:nvSpPr>
        <p:spPr>
          <a:xfrm>
            <a:off x="5249878" y="1943948"/>
            <a:ext cx="3545664" cy="3790043"/>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3500000" scaled="1"/>
            <a:tileRect/>
          </a:gradFill>
        </p:spPr>
        <p:txBody>
          <a:bodyPr wrap="none" rtlCol="0" anchor="ctr">
            <a:noAutofit/>
          </a:bodyPr>
          <a:lstStyle/>
          <a:p>
            <a:pPr algn="ctr"/>
            <a:r>
              <a:rPr lang="en-GB" b="1" dirty="0" smtClean="0">
                <a:solidFill>
                  <a:schemeClr val="bg1"/>
                </a:solidFill>
              </a:rPr>
              <a:t>INSERT</a:t>
            </a:r>
            <a:r>
              <a:rPr lang="en-GB" b="1" baseline="0" dirty="0" smtClean="0">
                <a:solidFill>
                  <a:schemeClr val="bg1"/>
                </a:solidFill>
              </a:rPr>
              <a:t> IMAGE</a:t>
            </a:r>
          </a:p>
          <a:p>
            <a:pPr algn="ctr"/>
            <a:r>
              <a:rPr lang="en-GB" b="1" dirty="0" smtClean="0">
                <a:solidFill>
                  <a:schemeClr val="bg1"/>
                </a:solidFill>
              </a:rPr>
              <a:t>and ‘Send to Back’</a:t>
            </a:r>
            <a:endParaRPr lang="en-GB" b="1" dirty="0">
              <a:solidFill>
                <a:schemeClr val="bg1"/>
              </a:solidFill>
            </a:endParaRPr>
          </a:p>
        </p:txBody>
      </p:sp>
      <p:sp>
        <p:nvSpPr>
          <p:cNvPr id="14" name="Text Placeholder 4"/>
          <p:cNvSpPr>
            <a:spLocks noGrp="1"/>
          </p:cNvSpPr>
          <p:nvPr>
            <p:ph type="body" sz="quarter" idx="13"/>
          </p:nvPr>
        </p:nvSpPr>
        <p:spPr>
          <a:xfrm>
            <a:off x="569927" y="1478422"/>
            <a:ext cx="4679951" cy="4435268"/>
          </a:xfrm>
          <a:prstGeom prst="rect">
            <a:avLst/>
          </a:prstGeom>
        </p:spPr>
        <p:txBody>
          <a:bodyPr/>
          <a:lstStyle>
            <a:lvl1pPr marL="444500" indent="-444500">
              <a:spcBef>
                <a:spcPts val="0"/>
              </a:spcBef>
              <a:spcAft>
                <a:spcPts val="1200"/>
              </a:spcAft>
              <a:buFontTx/>
              <a:buBlip>
                <a:blip r:embed="rId2"/>
              </a:buBlip>
              <a:defRPr sz="1800">
                <a:solidFill>
                  <a:schemeClr val="tx1">
                    <a:lumMod val="65000"/>
                    <a:lumOff val="35000"/>
                  </a:schemeClr>
                </a:solidFill>
                <a:latin typeface="Arial" panose="020B0604020202020204" pitchFamily="34" charset="0"/>
                <a:cs typeface="Arial" panose="020B0604020202020204" pitchFamily="34" charset="0"/>
              </a:defRPr>
            </a:lvl1pPr>
            <a:lvl2pPr marL="717550" indent="-358775">
              <a:spcBef>
                <a:spcPts val="0"/>
              </a:spcBef>
              <a:spcAft>
                <a:spcPts val="1200"/>
              </a:spcAft>
              <a:buFontTx/>
              <a:buBlip>
                <a:blip r:embed="rId3"/>
              </a:buBlip>
              <a:defRPr sz="1800">
                <a:solidFill>
                  <a:schemeClr val="tx1">
                    <a:lumMod val="65000"/>
                    <a:lumOff val="35000"/>
                  </a:schemeClr>
                </a:solidFill>
                <a:latin typeface="Arial" panose="020B0604020202020204" pitchFamily="34" charset="0"/>
                <a:cs typeface="Arial" panose="020B0604020202020204" pitchFamily="34" charset="0"/>
              </a:defRPr>
            </a:lvl2pPr>
            <a:lvl3pPr marL="1255713" indent="-342900">
              <a:spcBef>
                <a:spcPts val="0"/>
              </a:spcBef>
              <a:spcAft>
                <a:spcPts val="1200"/>
              </a:spcAft>
              <a:buFont typeface="Arial" panose="020B0604020202020204" pitchFamily="34" charset="0"/>
              <a:buChar char="•"/>
              <a:defRPr sz="1800">
                <a:solidFill>
                  <a:schemeClr val="tx1">
                    <a:lumMod val="65000"/>
                    <a:lumOff val="35000"/>
                  </a:schemeClr>
                </a:solidFill>
                <a:latin typeface="Arial" panose="020B0604020202020204" pitchFamily="34" charset="0"/>
                <a:cs typeface="Arial" panose="020B0604020202020204" pitchFamily="34" charset="0"/>
              </a:defRPr>
            </a:lvl3pPr>
            <a:lvl4pPr marL="1793875" indent="-358775">
              <a:spcBef>
                <a:spcPts val="0"/>
              </a:spcBef>
              <a:spcAft>
                <a:spcPts val="1200"/>
              </a:spcAft>
              <a:buFont typeface="Arial" panose="020B0604020202020204" pitchFamily="34" charset="0"/>
              <a:buChar char="•"/>
              <a:defRPr sz="1800">
                <a:solidFill>
                  <a:schemeClr val="tx1">
                    <a:lumMod val="65000"/>
                    <a:lumOff val="35000"/>
                  </a:schemeClr>
                </a:solidFill>
                <a:latin typeface="Arial" panose="020B0604020202020204" pitchFamily="34" charset="0"/>
                <a:cs typeface="Arial" panose="020B0604020202020204" pitchFamily="34" charset="0"/>
              </a:defRPr>
            </a:lvl4pPr>
            <a:lvl5pPr marL="900113" indent="-450850">
              <a:defRPr sz="1800">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endParaRPr lang="en-US" dirty="0" smtClean="0"/>
          </a:p>
        </p:txBody>
      </p:sp>
      <p:sp>
        <p:nvSpPr>
          <p:cNvPr id="15" name="Text Placeholder 2"/>
          <p:cNvSpPr>
            <a:spLocks noGrp="1"/>
          </p:cNvSpPr>
          <p:nvPr>
            <p:ph type="body" sz="quarter" idx="11" hasCustomPrompt="1"/>
          </p:nvPr>
        </p:nvSpPr>
        <p:spPr>
          <a:xfrm>
            <a:off x="1082675" y="401099"/>
            <a:ext cx="7670137" cy="422813"/>
          </a:xfrm>
          <a:prstGeom prst="rect">
            <a:avLst/>
          </a:prstGeom>
        </p:spPr>
        <p:txBody>
          <a:bodyPr anchor="t"/>
          <a:lstStyle>
            <a:lvl1pPr marL="0" indent="0">
              <a:buNone/>
              <a:defRPr lang="en-US" sz="2400" b="0" kern="1200" spc="50" baseline="0" dirty="0" smtClean="0">
                <a:ln w="12700" cap="rnd">
                  <a:solidFill>
                    <a:schemeClr val="accent5"/>
                  </a:solidFill>
                </a:ln>
                <a:solidFill>
                  <a:schemeClr val="accent5"/>
                </a:solidFill>
                <a:latin typeface="Arial" panose="020B0604020202020204" pitchFamily="34" charset="0"/>
                <a:ea typeface="+mn-ea"/>
                <a:cs typeface="Arial" panose="020B0604020202020204" pitchFamily="34" charset="0"/>
              </a:defRPr>
            </a:lvl1pPr>
          </a:lstStyle>
          <a:p>
            <a:r>
              <a:rPr lang="en-US" dirty="0" smtClean="0"/>
              <a:t>Title (sentence case)</a:t>
            </a:r>
          </a:p>
        </p:txBody>
      </p:sp>
      <p:sp>
        <p:nvSpPr>
          <p:cNvPr id="16" name="Text Placeholder 10"/>
          <p:cNvSpPr>
            <a:spLocks noGrp="1"/>
          </p:cNvSpPr>
          <p:nvPr>
            <p:ph type="body" sz="quarter" idx="12" hasCustomPrompt="1"/>
          </p:nvPr>
        </p:nvSpPr>
        <p:spPr>
          <a:xfrm>
            <a:off x="1082675" y="823913"/>
            <a:ext cx="7667229" cy="346862"/>
          </a:xfrm>
          <a:prstGeom prst="rect">
            <a:avLst/>
          </a:prstGeom>
        </p:spPr>
        <p:txBody>
          <a:bodyPr anchor="t"/>
          <a:lstStyle>
            <a:lvl1pPr marL="0" indent="0">
              <a:buNone/>
              <a:defRPr sz="1800" b="0" baseline="0">
                <a:solidFill>
                  <a:schemeClr val="tx1">
                    <a:lumMod val="65000"/>
                    <a:lumOff val="35000"/>
                  </a:schemeClr>
                </a:solidFill>
                <a:latin typeface="Arial" panose="020B0604020202020204" pitchFamily="34" charset="0"/>
                <a:cs typeface="Arial" panose="020B0604020202020204" pitchFamily="34" charset="0"/>
              </a:defRPr>
            </a:lvl1pPr>
          </a:lstStyle>
          <a:p>
            <a:r>
              <a:rPr lang="en-US" dirty="0" smtClean="0"/>
              <a:t>Subtitle (sentence case)</a:t>
            </a:r>
          </a:p>
        </p:txBody>
      </p:sp>
    </p:spTree>
    <p:extLst>
      <p:ext uri="{BB962C8B-B14F-4D97-AF65-F5344CB8AC3E}">
        <p14:creationId xmlns:p14="http://schemas.microsoft.com/office/powerpoint/2010/main" val="2346551856"/>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Numbered">
    <p:spTree>
      <p:nvGrpSpPr>
        <p:cNvPr id="1" name=""/>
        <p:cNvGrpSpPr/>
        <p:nvPr/>
      </p:nvGrpSpPr>
      <p:grpSpPr>
        <a:xfrm>
          <a:off x="0" y="0"/>
          <a:ext cx="0" cy="0"/>
          <a:chOff x="0" y="0"/>
          <a:chExt cx="0" cy="0"/>
        </a:xfrm>
      </p:grpSpPr>
      <p:sp>
        <p:nvSpPr>
          <p:cNvPr id="6" name="Picture Placeholder 7"/>
          <p:cNvSpPr>
            <a:spLocks noGrp="1"/>
          </p:cNvSpPr>
          <p:nvPr>
            <p:ph type="pic" sz="quarter" idx="15"/>
          </p:nvPr>
        </p:nvSpPr>
        <p:spPr>
          <a:xfrm>
            <a:off x="5762625" y="1504061"/>
            <a:ext cx="2987279" cy="4443812"/>
          </a:xfrm>
          <a:prstGeom prst="rect">
            <a:avLst/>
          </a:prstGeom>
        </p:spPr>
        <p:txBody>
          <a:bodyPr/>
          <a:lstStyle>
            <a:lvl1pPr>
              <a:defRPr sz="1800">
                <a:solidFill>
                  <a:schemeClr val="tx1">
                    <a:lumMod val="65000"/>
                    <a:lumOff val="35000"/>
                  </a:schemeClr>
                </a:solidFill>
                <a:latin typeface="Arial" panose="020B0604020202020204" pitchFamily="34" charset="0"/>
                <a:cs typeface="Arial" panose="020B0604020202020204" pitchFamily="34" charset="0"/>
              </a:defRPr>
            </a:lvl1pPr>
          </a:lstStyle>
          <a:p>
            <a:endParaRPr lang="en-GB" dirty="0"/>
          </a:p>
        </p:txBody>
      </p:sp>
      <p:sp>
        <p:nvSpPr>
          <p:cNvPr id="9" name="Text Placeholder 4"/>
          <p:cNvSpPr>
            <a:spLocks noGrp="1"/>
          </p:cNvSpPr>
          <p:nvPr>
            <p:ph type="body" sz="quarter" idx="13"/>
          </p:nvPr>
        </p:nvSpPr>
        <p:spPr>
          <a:xfrm>
            <a:off x="478564" y="1504061"/>
            <a:ext cx="5284061" cy="4443812"/>
          </a:xfrm>
          <a:prstGeom prst="rect">
            <a:avLst/>
          </a:prstGeom>
        </p:spPr>
        <p:txBody>
          <a:bodyPr/>
          <a:lstStyle>
            <a:lvl1pPr marL="457200" indent="-457200">
              <a:spcBef>
                <a:spcPts val="0"/>
              </a:spcBef>
              <a:spcAft>
                <a:spcPts val="1200"/>
              </a:spcAft>
              <a:buClr>
                <a:schemeClr val="accent5"/>
              </a:buClr>
              <a:buFont typeface="+mj-lt"/>
              <a:buAutoNum type="arabicPeriod"/>
              <a:defRPr sz="2000" b="0">
                <a:solidFill>
                  <a:schemeClr val="tx1">
                    <a:lumMod val="65000"/>
                    <a:lumOff val="35000"/>
                  </a:schemeClr>
                </a:solidFill>
                <a:latin typeface="Arial" panose="020B0604020202020204" pitchFamily="34" charset="0"/>
                <a:cs typeface="Arial" panose="020B0604020202020204" pitchFamily="34" charset="0"/>
              </a:defRPr>
            </a:lvl1pPr>
            <a:lvl2pPr marL="803275" indent="-444500">
              <a:spcBef>
                <a:spcPts val="0"/>
              </a:spcBef>
              <a:spcAft>
                <a:spcPts val="1200"/>
              </a:spcAft>
              <a:buClr>
                <a:schemeClr val="accent2"/>
              </a:buClr>
              <a:buFont typeface="+mj-lt"/>
              <a:buAutoNum type="alphaLcPeriod"/>
              <a:defRPr sz="2000" b="0">
                <a:solidFill>
                  <a:schemeClr val="tx1">
                    <a:lumMod val="65000"/>
                    <a:lumOff val="35000"/>
                  </a:schemeClr>
                </a:solidFill>
                <a:latin typeface="Arial" panose="020B0604020202020204" pitchFamily="34" charset="0"/>
                <a:cs typeface="Arial" panose="020B0604020202020204" pitchFamily="34" charset="0"/>
              </a:defRPr>
            </a:lvl2pPr>
            <a:lvl3pPr marL="1255713" indent="-457200">
              <a:spcBef>
                <a:spcPts val="0"/>
              </a:spcBef>
              <a:spcAft>
                <a:spcPts val="1200"/>
              </a:spcAft>
              <a:buFont typeface="+mj-lt"/>
              <a:buAutoNum type="romanLcPeriod"/>
              <a:defRPr sz="2000" b="0">
                <a:solidFill>
                  <a:schemeClr val="tx1">
                    <a:lumMod val="65000"/>
                    <a:lumOff val="35000"/>
                  </a:schemeClr>
                </a:solidFill>
                <a:latin typeface="Arial" panose="020B0604020202020204" pitchFamily="34" charset="0"/>
                <a:cs typeface="Arial" panose="020B0604020202020204" pitchFamily="34" charset="0"/>
              </a:defRPr>
            </a:lvl3pPr>
            <a:lvl4pPr marL="0" indent="0">
              <a:spcBef>
                <a:spcPts val="0"/>
              </a:spcBef>
              <a:spcAft>
                <a:spcPts val="1200"/>
              </a:spcAft>
              <a:buClr>
                <a:schemeClr val="accent1"/>
              </a:buClr>
              <a:buFontTx/>
              <a:buNone/>
              <a:defRPr sz="2000" b="0">
                <a:solidFill>
                  <a:schemeClr val="tx1">
                    <a:lumMod val="65000"/>
                    <a:lumOff val="35000"/>
                  </a:schemeClr>
                </a:solidFill>
                <a:latin typeface="Arial" panose="020B0604020202020204" pitchFamily="34" charset="0"/>
                <a:cs typeface="Arial" panose="020B0604020202020204" pitchFamily="34" charset="0"/>
              </a:defRPr>
            </a:lvl4pPr>
            <a:lvl5pPr marL="444500" indent="-444500">
              <a:defRPr sz="2400">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p:txBody>
      </p:sp>
      <p:sp>
        <p:nvSpPr>
          <p:cNvPr id="10" name="Text Placeholder 2"/>
          <p:cNvSpPr>
            <a:spLocks noGrp="1"/>
          </p:cNvSpPr>
          <p:nvPr>
            <p:ph type="body" sz="quarter" idx="11" hasCustomPrompt="1"/>
          </p:nvPr>
        </p:nvSpPr>
        <p:spPr>
          <a:xfrm>
            <a:off x="1082675" y="401099"/>
            <a:ext cx="7670137" cy="422813"/>
          </a:xfrm>
          <a:prstGeom prst="rect">
            <a:avLst/>
          </a:prstGeom>
        </p:spPr>
        <p:txBody>
          <a:bodyPr anchor="t"/>
          <a:lstStyle>
            <a:lvl1pPr marL="0" indent="0">
              <a:buNone/>
              <a:defRPr lang="en-US" sz="2400" b="0" kern="1200" spc="50" baseline="0" dirty="0" smtClean="0">
                <a:ln w="12700" cap="rnd">
                  <a:solidFill>
                    <a:schemeClr val="accent5"/>
                  </a:solidFill>
                </a:ln>
                <a:solidFill>
                  <a:schemeClr val="accent5"/>
                </a:solidFill>
                <a:latin typeface="Arial" panose="020B0604020202020204" pitchFamily="34" charset="0"/>
                <a:ea typeface="+mn-ea"/>
                <a:cs typeface="Arial" panose="020B0604020202020204" pitchFamily="34" charset="0"/>
              </a:defRPr>
            </a:lvl1pPr>
          </a:lstStyle>
          <a:p>
            <a:r>
              <a:rPr lang="en-US" dirty="0" smtClean="0"/>
              <a:t>Title (sentence case)</a:t>
            </a:r>
          </a:p>
        </p:txBody>
      </p:sp>
      <p:sp>
        <p:nvSpPr>
          <p:cNvPr id="13" name="Text Placeholder 10"/>
          <p:cNvSpPr>
            <a:spLocks noGrp="1"/>
          </p:cNvSpPr>
          <p:nvPr>
            <p:ph type="body" sz="quarter" idx="12" hasCustomPrompt="1"/>
          </p:nvPr>
        </p:nvSpPr>
        <p:spPr>
          <a:xfrm>
            <a:off x="1082675" y="823913"/>
            <a:ext cx="7667229" cy="346862"/>
          </a:xfrm>
          <a:prstGeom prst="rect">
            <a:avLst/>
          </a:prstGeom>
        </p:spPr>
        <p:txBody>
          <a:bodyPr anchor="t"/>
          <a:lstStyle>
            <a:lvl1pPr marL="0" indent="0">
              <a:buNone/>
              <a:defRPr sz="1800" b="0" baseline="0">
                <a:solidFill>
                  <a:schemeClr val="tx1">
                    <a:lumMod val="65000"/>
                    <a:lumOff val="35000"/>
                  </a:schemeClr>
                </a:solidFill>
                <a:latin typeface="Arial" panose="020B0604020202020204" pitchFamily="34" charset="0"/>
                <a:cs typeface="Arial" panose="020B0604020202020204" pitchFamily="34" charset="0"/>
              </a:defRPr>
            </a:lvl1pPr>
          </a:lstStyle>
          <a:p>
            <a:r>
              <a:rPr lang="en-US" dirty="0" smtClean="0"/>
              <a:t>Subtitle (sentence case)</a:t>
            </a:r>
          </a:p>
        </p:txBody>
      </p:sp>
    </p:spTree>
    <p:extLst>
      <p:ext uri="{BB962C8B-B14F-4D97-AF65-F5344CB8AC3E}">
        <p14:creationId xmlns:p14="http://schemas.microsoft.com/office/powerpoint/2010/main" val="118283253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asic 1">
    <p:spTree>
      <p:nvGrpSpPr>
        <p:cNvPr id="1" name=""/>
        <p:cNvGrpSpPr/>
        <p:nvPr/>
      </p:nvGrpSpPr>
      <p:grpSpPr>
        <a:xfrm>
          <a:off x="0" y="0"/>
          <a:ext cx="0" cy="0"/>
          <a:chOff x="0" y="0"/>
          <a:chExt cx="0" cy="0"/>
        </a:xfrm>
      </p:grpSpPr>
      <p:sp>
        <p:nvSpPr>
          <p:cNvPr id="6" name="Picture Placeholder 7"/>
          <p:cNvSpPr>
            <a:spLocks noGrp="1"/>
          </p:cNvSpPr>
          <p:nvPr>
            <p:ph type="pic" sz="quarter" idx="15"/>
          </p:nvPr>
        </p:nvSpPr>
        <p:spPr>
          <a:xfrm>
            <a:off x="5249878" y="1478422"/>
            <a:ext cx="3500026" cy="4435268"/>
          </a:xfrm>
          <a:prstGeom prst="rect">
            <a:avLst/>
          </a:prstGeom>
        </p:spPr>
        <p:txBody>
          <a:bodyPr/>
          <a:lstStyle>
            <a:lvl1pPr>
              <a:defRPr>
                <a:solidFill>
                  <a:schemeClr val="tx1">
                    <a:lumMod val="65000"/>
                    <a:lumOff val="35000"/>
                  </a:schemeClr>
                </a:solidFill>
                <a:latin typeface="Arial" panose="020B0604020202020204" pitchFamily="34" charset="0"/>
                <a:cs typeface="Arial" panose="020B0604020202020204" pitchFamily="34" charset="0"/>
              </a:defRPr>
            </a:lvl1pPr>
          </a:lstStyle>
          <a:p>
            <a:endParaRPr lang="en-GB" dirty="0"/>
          </a:p>
        </p:txBody>
      </p:sp>
      <p:sp>
        <p:nvSpPr>
          <p:cNvPr id="7" name="Text Placeholder 4"/>
          <p:cNvSpPr>
            <a:spLocks noGrp="1"/>
          </p:cNvSpPr>
          <p:nvPr>
            <p:ph type="body" sz="quarter" idx="13"/>
          </p:nvPr>
        </p:nvSpPr>
        <p:spPr>
          <a:xfrm>
            <a:off x="569927" y="1478422"/>
            <a:ext cx="4679951" cy="4435268"/>
          </a:xfrm>
          <a:prstGeom prst="rect">
            <a:avLst/>
          </a:prstGeom>
        </p:spPr>
        <p:txBody>
          <a:bodyPr/>
          <a:lstStyle>
            <a:lvl1pPr marL="444500" indent="-444500">
              <a:spcBef>
                <a:spcPts val="0"/>
              </a:spcBef>
              <a:spcAft>
                <a:spcPts val="1200"/>
              </a:spcAft>
              <a:buFontTx/>
              <a:buBlip>
                <a:blip r:embed="rId2"/>
              </a:buBlip>
              <a:defRPr sz="1800">
                <a:solidFill>
                  <a:schemeClr val="tx1">
                    <a:lumMod val="65000"/>
                    <a:lumOff val="35000"/>
                  </a:schemeClr>
                </a:solidFill>
                <a:latin typeface="Arial" panose="020B0604020202020204" pitchFamily="34" charset="0"/>
                <a:cs typeface="Arial" panose="020B0604020202020204" pitchFamily="34" charset="0"/>
              </a:defRPr>
            </a:lvl1pPr>
            <a:lvl2pPr marL="717550" indent="-358775">
              <a:spcBef>
                <a:spcPts val="0"/>
              </a:spcBef>
              <a:spcAft>
                <a:spcPts val="1200"/>
              </a:spcAft>
              <a:buFontTx/>
              <a:buBlip>
                <a:blip r:embed="rId3"/>
              </a:buBlip>
              <a:defRPr sz="1800">
                <a:solidFill>
                  <a:schemeClr val="tx1">
                    <a:lumMod val="65000"/>
                    <a:lumOff val="35000"/>
                  </a:schemeClr>
                </a:solidFill>
                <a:latin typeface="Arial" panose="020B0604020202020204" pitchFamily="34" charset="0"/>
                <a:cs typeface="Arial" panose="020B0604020202020204" pitchFamily="34" charset="0"/>
              </a:defRPr>
            </a:lvl2pPr>
            <a:lvl3pPr marL="1255713" indent="-342900">
              <a:spcBef>
                <a:spcPts val="0"/>
              </a:spcBef>
              <a:spcAft>
                <a:spcPts val="1200"/>
              </a:spcAft>
              <a:buFont typeface="Arial" panose="020B0604020202020204" pitchFamily="34" charset="0"/>
              <a:buChar char="•"/>
              <a:defRPr sz="1800">
                <a:solidFill>
                  <a:schemeClr val="tx1">
                    <a:lumMod val="65000"/>
                    <a:lumOff val="35000"/>
                  </a:schemeClr>
                </a:solidFill>
                <a:latin typeface="Arial" panose="020B0604020202020204" pitchFamily="34" charset="0"/>
                <a:cs typeface="Arial" panose="020B0604020202020204" pitchFamily="34" charset="0"/>
              </a:defRPr>
            </a:lvl3pPr>
            <a:lvl4pPr marL="1793875" indent="-358775">
              <a:spcBef>
                <a:spcPts val="0"/>
              </a:spcBef>
              <a:spcAft>
                <a:spcPts val="1200"/>
              </a:spcAft>
              <a:buFont typeface="Arial" panose="020B0604020202020204" pitchFamily="34" charset="0"/>
              <a:buChar char="•"/>
              <a:defRPr sz="1800">
                <a:solidFill>
                  <a:schemeClr val="tx1">
                    <a:lumMod val="65000"/>
                    <a:lumOff val="35000"/>
                  </a:schemeClr>
                </a:solidFill>
                <a:latin typeface="Arial" panose="020B0604020202020204" pitchFamily="34" charset="0"/>
                <a:cs typeface="Arial" panose="020B0604020202020204" pitchFamily="34" charset="0"/>
              </a:defRPr>
            </a:lvl4pPr>
            <a:lvl5pPr marL="900113" indent="-450850">
              <a:defRPr sz="1800">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endParaRPr lang="en-US" dirty="0" smtClean="0"/>
          </a:p>
        </p:txBody>
      </p:sp>
      <p:sp>
        <p:nvSpPr>
          <p:cNvPr id="8" name="Text Placeholder 2"/>
          <p:cNvSpPr>
            <a:spLocks noGrp="1"/>
          </p:cNvSpPr>
          <p:nvPr>
            <p:ph type="body" sz="quarter" idx="11" hasCustomPrompt="1"/>
          </p:nvPr>
        </p:nvSpPr>
        <p:spPr>
          <a:xfrm>
            <a:off x="1082675" y="401099"/>
            <a:ext cx="7670137" cy="422813"/>
          </a:xfrm>
          <a:prstGeom prst="rect">
            <a:avLst/>
          </a:prstGeom>
        </p:spPr>
        <p:txBody>
          <a:bodyPr anchor="t"/>
          <a:lstStyle>
            <a:lvl1pPr marL="0" indent="0">
              <a:buNone/>
              <a:defRPr lang="en-US" sz="2400" b="0" kern="1200" spc="50" baseline="0" dirty="0" smtClean="0">
                <a:ln w="12700" cap="rnd">
                  <a:solidFill>
                    <a:schemeClr val="accent5"/>
                  </a:solidFill>
                </a:ln>
                <a:solidFill>
                  <a:schemeClr val="accent5"/>
                </a:solidFill>
                <a:latin typeface="Arial" panose="020B0604020202020204" pitchFamily="34" charset="0"/>
                <a:ea typeface="+mn-ea"/>
                <a:cs typeface="Arial" panose="020B0604020202020204" pitchFamily="34" charset="0"/>
              </a:defRPr>
            </a:lvl1pPr>
          </a:lstStyle>
          <a:p>
            <a:r>
              <a:rPr lang="en-US" dirty="0" smtClean="0"/>
              <a:t>Title (sentence case)</a:t>
            </a:r>
          </a:p>
        </p:txBody>
      </p:sp>
      <p:sp>
        <p:nvSpPr>
          <p:cNvPr id="9" name="Text Placeholder 10"/>
          <p:cNvSpPr>
            <a:spLocks noGrp="1"/>
          </p:cNvSpPr>
          <p:nvPr>
            <p:ph type="body" sz="quarter" idx="12" hasCustomPrompt="1"/>
          </p:nvPr>
        </p:nvSpPr>
        <p:spPr>
          <a:xfrm>
            <a:off x="1082675" y="823913"/>
            <a:ext cx="7667229" cy="346862"/>
          </a:xfrm>
          <a:prstGeom prst="rect">
            <a:avLst/>
          </a:prstGeom>
        </p:spPr>
        <p:txBody>
          <a:bodyPr anchor="t"/>
          <a:lstStyle>
            <a:lvl1pPr marL="0" indent="0">
              <a:buNone/>
              <a:defRPr sz="1800" b="0" baseline="0">
                <a:solidFill>
                  <a:schemeClr val="tx1">
                    <a:lumMod val="65000"/>
                    <a:lumOff val="35000"/>
                  </a:schemeClr>
                </a:solidFill>
                <a:latin typeface="Arial" panose="020B0604020202020204" pitchFamily="34" charset="0"/>
                <a:cs typeface="Arial" panose="020B0604020202020204" pitchFamily="34" charset="0"/>
              </a:defRPr>
            </a:lvl1pPr>
          </a:lstStyle>
          <a:p>
            <a:r>
              <a:rPr lang="en-US" dirty="0" smtClean="0"/>
              <a:t>Subtitle (sentence case)</a:t>
            </a:r>
          </a:p>
        </p:txBody>
      </p:sp>
    </p:spTree>
    <p:extLst>
      <p:ext uri="{BB962C8B-B14F-4D97-AF65-F5344CB8AC3E}">
        <p14:creationId xmlns:p14="http://schemas.microsoft.com/office/powerpoint/2010/main" val="2295236328"/>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umbered">
    <p:spTree>
      <p:nvGrpSpPr>
        <p:cNvPr id="1" name=""/>
        <p:cNvGrpSpPr/>
        <p:nvPr/>
      </p:nvGrpSpPr>
      <p:grpSpPr>
        <a:xfrm>
          <a:off x="0" y="0"/>
          <a:ext cx="0" cy="0"/>
          <a:chOff x="0" y="0"/>
          <a:chExt cx="0" cy="0"/>
        </a:xfrm>
      </p:grpSpPr>
      <p:sp>
        <p:nvSpPr>
          <p:cNvPr id="7" name="Picture Placeholder 7"/>
          <p:cNvSpPr>
            <a:spLocks noGrp="1"/>
          </p:cNvSpPr>
          <p:nvPr>
            <p:ph type="pic" sz="quarter" idx="15"/>
          </p:nvPr>
        </p:nvSpPr>
        <p:spPr>
          <a:xfrm>
            <a:off x="5762625" y="1504061"/>
            <a:ext cx="2987279" cy="4443812"/>
          </a:xfrm>
          <a:prstGeom prst="rect">
            <a:avLst/>
          </a:prstGeom>
        </p:spPr>
        <p:txBody>
          <a:bodyPr/>
          <a:lstStyle>
            <a:lvl1pPr>
              <a:defRPr sz="1800">
                <a:solidFill>
                  <a:schemeClr val="tx1">
                    <a:lumMod val="65000"/>
                    <a:lumOff val="35000"/>
                  </a:schemeClr>
                </a:solidFill>
                <a:latin typeface="Arial" panose="020B0604020202020204" pitchFamily="34" charset="0"/>
                <a:cs typeface="Arial" panose="020B0604020202020204" pitchFamily="34" charset="0"/>
              </a:defRPr>
            </a:lvl1pPr>
          </a:lstStyle>
          <a:p>
            <a:endParaRPr lang="en-GB" dirty="0"/>
          </a:p>
        </p:txBody>
      </p:sp>
      <p:sp>
        <p:nvSpPr>
          <p:cNvPr id="8" name="Text Placeholder 4"/>
          <p:cNvSpPr>
            <a:spLocks noGrp="1"/>
          </p:cNvSpPr>
          <p:nvPr>
            <p:ph type="body" sz="quarter" idx="13"/>
          </p:nvPr>
        </p:nvSpPr>
        <p:spPr>
          <a:xfrm>
            <a:off x="478564" y="1504061"/>
            <a:ext cx="5284061" cy="4443812"/>
          </a:xfrm>
          <a:prstGeom prst="rect">
            <a:avLst/>
          </a:prstGeom>
        </p:spPr>
        <p:txBody>
          <a:bodyPr/>
          <a:lstStyle>
            <a:lvl1pPr marL="457200" indent="-457200">
              <a:spcBef>
                <a:spcPts val="0"/>
              </a:spcBef>
              <a:spcAft>
                <a:spcPts val="1200"/>
              </a:spcAft>
              <a:buClr>
                <a:schemeClr val="accent5"/>
              </a:buClr>
              <a:buFont typeface="+mj-lt"/>
              <a:buAutoNum type="arabicPeriod"/>
              <a:defRPr sz="2000" b="0">
                <a:solidFill>
                  <a:schemeClr val="tx1">
                    <a:lumMod val="65000"/>
                    <a:lumOff val="35000"/>
                  </a:schemeClr>
                </a:solidFill>
                <a:latin typeface="Arial" panose="020B0604020202020204" pitchFamily="34" charset="0"/>
                <a:cs typeface="Arial" panose="020B0604020202020204" pitchFamily="34" charset="0"/>
              </a:defRPr>
            </a:lvl1pPr>
            <a:lvl2pPr marL="803275" indent="-444500">
              <a:spcBef>
                <a:spcPts val="0"/>
              </a:spcBef>
              <a:spcAft>
                <a:spcPts val="1200"/>
              </a:spcAft>
              <a:buClr>
                <a:schemeClr val="accent2"/>
              </a:buClr>
              <a:buFont typeface="+mj-lt"/>
              <a:buAutoNum type="alphaLcPeriod"/>
              <a:defRPr sz="2000" b="0">
                <a:solidFill>
                  <a:schemeClr val="tx1">
                    <a:lumMod val="65000"/>
                    <a:lumOff val="35000"/>
                  </a:schemeClr>
                </a:solidFill>
                <a:latin typeface="Arial" panose="020B0604020202020204" pitchFamily="34" charset="0"/>
                <a:cs typeface="Arial" panose="020B0604020202020204" pitchFamily="34" charset="0"/>
              </a:defRPr>
            </a:lvl2pPr>
            <a:lvl3pPr marL="1255713" indent="-457200">
              <a:spcBef>
                <a:spcPts val="0"/>
              </a:spcBef>
              <a:spcAft>
                <a:spcPts val="1200"/>
              </a:spcAft>
              <a:buFont typeface="+mj-lt"/>
              <a:buAutoNum type="romanLcPeriod"/>
              <a:defRPr sz="2000" b="0">
                <a:solidFill>
                  <a:schemeClr val="tx1">
                    <a:lumMod val="65000"/>
                    <a:lumOff val="35000"/>
                  </a:schemeClr>
                </a:solidFill>
                <a:latin typeface="Arial" panose="020B0604020202020204" pitchFamily="34" charset="0"/>
                <a:cs typeface="Arial" panose="020B0604020202020204" pitchFamily="34" charset="0"/>
              </a:defRPr>
            </a:lvl3pPr>
            <a:lvl4pPr marL="0" indent="0">
              <a:spcBef>
                <a:spcPts val="0"/>
              </a:spcBef>
              <a:spcAft>
                <a:spcPts val="1200"/>
              </a:spcAft>
              <a:buClr>
                <a:schemeClr val="accent1"/>
              </a:buClr>
              <a:buFontTx/>
              <a:buNone/>
              <a:defRPr sz="2000" b="0">
                <a:solidFill>
                  <a:schemeClr val="tx1">
                    <a:lumMod val="65000"/>
                    <a:lumOff val="35000"/>
                  </a:schemeClr>
                </a:solidFill>
                <a:latin typeface="Arial" panose="020B0604020202020204" pitchFamily="34" charset="0"/>
                <a:cs typeface="Arial" panose="020B0604020202020204" pitchFamily="34" charset="0"/>
              </a:defRPr>
            </a:lvl4pPr>
            <a:lvl5pPr marL="444500" indent="-444500">
              <a:defRPr sz="2400">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p:txBody>
      </p:sp>
      <p:sp>
        <p:nvSpPr>
          <p:cNvPr id="11" name="Text Placeholder 2"/>
          <p:cNvSpPr>
            <a:spLocks noGrp="1"/>
          </p:cNvSpPr>
          <p:nvPr>
            <p:ph type="body" sz="quarter" idx="11" hasCustomPrompt="1"/>
          </p:nvPr>
        </p:nvSpPr>
        <p:spPr>
          <a:xfrm>
            <a:off x="1082675" y="401099"/>
            <a:ext cx="7670137" cy="422813"/>
          </a:xfrm>
          <a:prstGeom prst="rect">
            <a:avLst/>
          </a:prstGeom>
        </p:spPr>
        <p:txBody>
          <a:bodyPr anchor="t"/>
          <a:lstStyle>
            <a:lvl1pPr marL="0" indent="0">
              <a:buNone/>
              <a:defRPr lang="en-US" sz="2400" b="0" kern="1200" spc="50" baseline="0" dirty="0" smtClean="0">
                <a:ln w="12700" cap="rnd">
                  <a:solidFill>
                    <a:schemeClr val="accent5"/>
                  </a:solidFill>
                </a:ln>
                <a:solidFill>
                  <a:schemeClr val="accent5"/>
                </a:solidFill>
                <a:latin typeface="Arial" panose="020B0604020202020204" pitchFamily="34" charset="0"/>
                <a:ea typeface="+mn-ea"/>
                <a:cs typeface="Arial" panose="020B0604020202020204" pitchFamily="34" charset="0"/>
              </a:defRPr>
            </a:lvl1pPr>
          </a:lstStyle>
          <a:p>
            <a:r>
              <a:rPr lang="en-US" dirty="0" smtClean="0"/>
              <a:t>Title (sentence case)</a:t>
            </a:r>
          </a:p>
        </p:txBody>
      </p:sp>
      <p:sp>
        <p:nvSpPr>
          <p:cNvPr id="12" name="Text Placeholder 10"/>
          <p:cNvSpPr>
            <a:spLocks noGrp="1"/>
          </p:cNvSpPr>
          <p:nvPr>
            <p:ph type="body" sz="quarter" idx="12" hasCustomPrompt="1"/>
          </p:nvPr>
        </p:nvSpPr>
        <p:spPr>
          <a:xfrm>
            <a:off x="1082675" y="823913"/>
            <a:ext cx="7667229" cy="346862"/>
          </a:xfrm>
          <a:prstGeom prst="rect">
            <a:avLst/>
          </a:prstGeom>
        </p:spPr>
        <p:txBody>
          <a:bodyPr anchor="t"/>
          <a:lstStyle>
            <a:lvl1pPr marL="0" indent="0">
              <a:buNone/>
              <a:defRPr sz="1800" b="0" baseline="0">
                <a:solidFill>
                  <a:schemeClr val="tx1">
                    <a:lumMod val="65000"/>
                    <a:lumOff val="35000"/>
                  </a:schemeClr>
                </a:solidFill>
                <a:latin typeface="Arial" panose="020B0604020202020204" pitchFamily="34" charset="0"/>
                <a:cs typeface="Arial" panose="020B0604020202020204" pitchFamily="34" charset="0"/>
              </a:defRPr>
            </a:lvl1pPr>
          </a:lstStyle>
          <a:p>
            <a:r>
              <a:rPr lang="en-US" dirty="0" smtClean="0"/>
              <a:t>Subtitle (sentence case)</a:t>
            </a:r>
          </a:p>
        </p:txBody>
      </p:sp>
    </p:spTree>
    <p:extLst>
      <p:ext uri="{BB962C8B-B14F-4D97-AF65-F5344CB8AC3E}">
        <p14:creationId xmlns:p14="http://schemas.microsoft.com/office/powerpoint/2010/main" val="1519359001"/>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asic 1">
    <p:spTree>
      <p:nvGrpSpPr>
        <p:cNvPr id="1" name=""/>
        <p:cNvGrpSpPr/>
        <p:nvPr/>
      </p:nvGrpSpPr>
      <p:grpSpPr>
        <a:xfrm>
          <a:off x="0" y="0"/>
          <a:ext cx="0" cy="0"/>
          <a:chOff x="0" y="0"/>
          <a:chExt cx="0" cy="0"/>
        </a:xfrm>
      </p:grpSpPr>
      <p:sp>
        <p:nvSpPr>
          <p:cNvPr id="6" name="Picture Placeholder 7"/>
          <p:cNvSpPr>
            <a:spLocks noGrp="1"/>
          </p:cNvSpPr>
          <p:nvPr>
            <p:ph type="pic" sz="quarter" idx="15"/>
          </p:nvPr>
        </p:nvSpPr>
        <p:spPr>
          <a:xfrm>
            <a:off x="5249878" y="1478422"/>
            <a:ext cx="3500026" cy="4435268"/>
          </a:xfrm>
          <a:prstGeom prst="rect">
            <a:avLst/>
          </a:prstGeom>
        </p:spPr>
        <p:txBody>
          <a:bodyPr/>
          <a:lstStyle>
            <a:lvl1pPr>
              <a:defRPr>
                <a:solidFill>
                  <a:schemeClr val="tx1">
                    <a:lumMod val="65000"/>
                    <a:lumOff val="35000"/>
                  </a:schemeClr>
                </a:solidFill>
                <a:latin typeface="Arial" panose="020B0604020202020204" pitchFamily="34" charset="0"/>
                <a:cs typeface="Arial" panose="020B0604020202020204" pitchFamily="34" charset="0"/>
              </a:defRPr>
            </a:lvl1pPr>
          </a:lstStyle>
          <a:p>
            <a:endParaRPr lang="en-GB" dirty="0"/>
          </a:p>
        </p:txBody>
      </p:sp>
      <p:sp>
        <p:nvSpPr>
          <p:cNvPr id="7" name="Text Placeholder 4"/>
          <p:cNvSpPr>
            <a:spLocks noGrp="1"/>
          </p:cNvSpPr>
          <p:nvPr>
            <p:ph type="body" sz="quarter" idx="13"/>
          </p:nvPr>
        </p:nvSpPr>
        <p:spPr>
          <a:xfrm>
            <a:off x="569927" y="1478422"/>
            <a:ext cx="4679951" cy="4435268"/>
          </a:xfrm>
          <a:prstGeom prst="rect">
            <a:avLst/>
          </a:prstGeom>
        </p:spPr>
        <p:txBody>
          <a:bodyPr/>
          <a:lstStyle>
            <a:lvl1pPr marL="444500" indent="-444500">
              <a:spcBef>
                <a:spcPts val="0"/>
              </a:spcBef>
              <a:spcAft>
                <a:spcPts val="1200"/>
              </a:spcAft>
              <a:buFontTx/>
              <a:buBlip>
                <a:blip r:embed="rId2"/>
              </a:buBlip>
              <a:defRPr sz="1800">
                <a:solidFill>
                  <a:schemeClr val="tx1">
                    <a:lumMod val="65000"/>
                    <a:lumOff val="35000"/>
                  </a:schemeClr>
                </a:solidFill>
                <a:latin typeface="Arial" panose="020B0604020202020204" pitchFamily="34" charset="0"/>
                <a:cs typeface="Arial" panose="020B0604020202020204" pitchFamily="34" charset="0"/>
              </a:defRPr>
            </a:lvl1pPr>
            <a:lvl2pPr marL="717550" indent="-358775">
              <a:spcBef>
                <a:spcPts val="0"/>
              </a:spcBef>
              <a:spcAft>
                <a:spcPts val="1200"/>
              </a:spcAft>
              <a:buFontTx/>
              <a:buBlip>
                <a:blip r:embed="rId3"/>
              </a:buBlip>
              <a:defRPr sz="1800">
                <a:solidFill>
                  <a:schemeClr val="tx1">
                    <a:lumMod val="65000"/>
                    <a:lumOff val="35000"/>
                  </a:schemeClr>
                </a:solidFill>
                <a:latin typeface="Arial" panose="020B0604020202020204" pitchFamily="34" charset="0"/>
                <a:cs typeface="Arial" panose="020B0604020202020204" pitchFamily="34" charset="0"/>
              </a:defRPr>
            </a:lvl2pPr>
            <a:lvl3pPr marL="1255713" indent="-342900">
              <a:spcBef>
                <a:spcPts val="0"/>
              </a:spcBef>
              <a:spcAft>
                <a:spcPts val="1200"/>
              </a:spcAft>
              <a:buFont typeface="Arial" panose="020B0604020202020204" pitchFamily="34" charset="0"/>
              <a:buChar char="•"/>
              <a:defRPr sz="1800">
                <a:solidFill>
                  <a:schemeClr val="tx1">
                    <a:lumMod val="65000"/>
                    <a:lumOff val="35000"/>
                  </a:schemeClr>
                </a:solidFill>
                <a:latin typeface="Arial" panose="020B0604020202020204" pitchFamily="34" charset="0"/>
                <a:cs typeface="Arial" panose="020B0604020202020204" pitchFamily="34" charset="0"/>
              </a:defRPr>
            </a:lvl3pPr>
            <a:lvl4pPr marL="1793875" indent="-358775">
              <a:spcBef>
                <a:spcPts val="0"/>
              </a:spcBef>
              <a:spcAft>
                <a:spcPts val="1200"/>
              </a:spcAft>
              <a:buFont typeface="Arial" panose="020B0604020202020204" pitchFamily="34" charset="0"/>
              <a:buChar char="•"/>
              <a:defRPr sz="1800">
                <a:solidFill>
                  <a:schemeClr val="tx1">
                    <a:lumMod val="65000"/>
                    <a:lumOff val="35000"/>
                  </a:schemeClr>
                </a:solidFill>
                <a:latin typeface="Arial" panose="020B0604020202020204" pitchFamily="34" charset="0"/>
                <a:cs typeface="Arial" panose="020B0604020202020204" pitchFamily="34" charset="0"/>
              </a:defRPr>
            </a:lvl4pPr>
            <a:lvl5pPr marL="900113" indent="-450850">
              <a:defRPr sz="1800">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endParaRPr lang="en-US" dirty="0" smtClean="0"/>
          </a:p>
        </p:txBody>
      </p:sp>
      <p:sp>
        <p:nvSpPr>
          <p:cNvPr id="8" name="Text Placeholder 2"/>
          <p:cNvSpPr>
            <a:spLocks noGrp="1"/>
          </p:cNvSpPr>
          <p:nvPr>
            <p:ph type="body" sz="quarter" idx="11" hasCustomPrompt="1"/>
          </p:nvPr>
        </p:nvSpPr>
        <p:spPr>
          <a:xfrm>
            <a:off x="1082675" y="401099"/>
            <a:ext cx="7670137" cy="422813"/>
          </a:xfrm>
          <a:prstGeom prst="rect">
            <a:avLst/>
          </a:prstGeom>
        </p:spPr>
        <p:txBody>
          <a:bodyPr anchor="t"/>
          <a:lstStyle>
            <a:lvl1pPr marL="0" indent="0">
              <a:buNone/>
              <a:defRPr lang="en-US" sz="2400" b="0" kern="1200" spc="50" baseline="0" dirty="0" smtClean="0">
                <a:ln w="12700" cap="rnd">
                  <a:solidFill>
                    <a:schemeClr val="accent5"/>
                  </a:solidFill>
                </a:ln>
                <a:solidFill>
                  <a:schemeClr val="accent5"/>
                </a:solidFill>
                <a:latin typeface="Arial" panose="020B0604020202020204" pitchFamily="34" charset="0"/>
                <a:ea typeface="+mn-ea"/>
                <a:cs typeface="Arial" panose="020B0604020202020204" pitchFamily="34" charset="0"/>
              </a:defRPr>
            </a:lvl1pPr>
          </a:lstStyle>
          <a:p>
            <a:r>
              <a:rPr lang="en-US" dirty="0" smtClean="0"/>
              <a:t>Title (sentence case)</a:t>
            </a:r>
          </a:p>
        </p:txBody>
      </p:sp>
      <p:sp>
        <p:nvSpPr>
          <p:cNvPr id="9" name="Text Placeholder 10"/>
          <p:cNvSpPr>
            <a:spLocks noGrp="1"/>
          </p:cNvSpPr>
          <p:nvPr>
            <p:ph type="body" sz="quarter" idx="12" hasCustomPrompt="1"/>
          </p:nvPr>
        </p:nvSpPr>
        <p:spPr>
          <a:xfrm>
            <a:off x="1082675" y="823913"/>
            <a:ext cx="7667229" cy="346862"/>
          </a:xfrm>
          <a:prstGeom prst="rect">
            <a:avLst/>
          </a:prstGeom>
        </p:spPr>
        <p:txBody>
          <a:bodyPr anchor="t"/>
          <a:lstStyle>
            <a:lvl1pPr marL="0" indent="0">
              <a:buNone/>
              <a:defRPr sz="1800" b="0" baseline="0">
                <a:solidFill>
                  <a:schemeClr val="tx1">
                    <a:lumMod val="65000"/>
                    <a:lumOff val="35000"/>
                  </a:schemeClr>
                </a:solidFill>
                <a:latin typeface="Arial" panose="020B0604020202020204" pitchFamily="34" charset="0"/>
                <a:cs typeface="Arial" panose="020B0604020202020204" pitchFamily="34" charset="0"/>
              </a:defRPr>
            </a:lvl1pPr>
          </a:lstStyle>
          <a:p>
            <a:r>
              <a:rPr lang="en-US" dirty="0" smtClean="0"/>
              <a:t>Subtitle (sentence case)</a:t>
            </a:r>
          </a:p>
        </p:txBody>
      </p:sp>
    </p:spTree>
    <p:extLst>
      <p:ext uri="{BB962C8B-B14F-4D97-AF65-F5344CB8AC3E}">
        <p14:creationId xmlns:p14="http://schemas.microsoft.com/office/powerpoint/2010/main" val="96181274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Numbered">
    <p:spTree>
      <p:nvGrpSpPr>
        <p:cNvPr id="1" name=""/>
        <p:cNvGrpSpPr/>
        <p:nvPr/>
      </p:nvGrpSpPr>
      <p:grpSpPr>
        <a:xfrm>
          <a:off x="0" y="0"/>
          <a:ext cx="0" cy="0"/>
          <a:chOff x="0" y="0"/>
          <a:chExt cx="0" cy="0"/>
        </a:xfrm>
      </p:grpSpPr>
      <p:sp>
        <p:nvSpPr>
          <p:cNvPr id="6" name="Picture Placeholder 7"/>
          <p:cNvSpPr>
            <a:spLocks noGrp="1"/>
          </p:cNvSpPr>
          <p:nvPr>
            <p:ph type="pic" sz="quarter" idx="15"/>
          </p:nvPr>
        </p:nvSpPr>
        <p:spPr>
          <a:xfrm>
            <a:off x="5762625" y="1504061"/>
            <a:ext cx="2987279" cy="4443812"/>
          </a:xfrm>
          <a:prstGeom prst="rect">
            <a:avLst/>
          </a:prstGeom>
        </p:spPr>
        <p:txBody>
          <a:bodyPr/>
          <a:lstStyle>
            <a:lvl1pPr>
              <a:defRPr sz="1800">
                <a:solidFill>
                  <a:schemeClr val="tx1">
                    <a:lumMod val="65000"/>
                    <a:lumOff val="35000"/>
                  </a:schemeClr>
                </a:solidFill>
                <a:latin typeface="Arial" panose="020B0604020202020204" pitchFamily="34" charset="0"/>
                <a:cs typeface="Arial" panose="020B0604020202020204" pitchFamily="34" charset="0"/>
              </a:defRPr>
            </a:lvl1pPr>
          </a:lstStyle>
          <a:p>
            <a:endParaRPr lang="en-GB" dirty="0"/>
          </a:p>
        </p:txBody>
      </p:sp>
      <p:sp>
        <p:nvSpPr>
          <p:cNvPr id="9" name="Text Placeholder 4"/>
          <p:cNvSpPr>
            <a:spLocks noGrp="1"/>
          </p:cNvSpPr>
          <p:nvPr>
            <p:ph type="body" sz="quarter" idx="13"/>
          </p:nvPr>
        </p:nvSpPr>
        <p:spPr>
          <a:xfrm>
            <a:off x="478564" y="1504061"/>
            <a:ext cx="5284061" cy="4443812"/>
          </a:xfrm>
          <a:prstGeom prst="rect">
            <a:avLst/>
          </a:prstGeom>
        </p:spPr>
        <p:txBody>
          <a:bodyPr/>
          <a:lstStyle>
            <a:lvl1pPr marL="457200" indent="-457200">
              <a:spcBef>
                <a:spcPts val="0"/>
              </a:spcBef>
              <a:spcAft>
                <a:spcPts val="1200"/>
              </a:spcAft>
              <a:buClr>
                <a:schemeClr val="accent5"/>
              </a:buClr>
              <a:buFont typeface="+mj-lt"/>
              <a:buAutoNum type="arabicPeriod"/>
              <a:defRPr sz="2000" b="0">
                <a:solidFill>
                  <a:schemeClr val="tx1">
                    <a:lumMod val="65000"/>
                    <a:lumOff val="35000"/>
                  </a:schemeClr>
                </a:solidFill>
                <a:latin typeface="Arial" panose="020B0604020202020204" pitchFamily="34" charset="0"/>
                <a:cs typeface="Arial" panose="020B0604020202020204" pitchFamily="34" charset="0"/>
              </a:defRPr>
            </a:lvl1pPr>
            <a:lvl2pPr marL="803275" indent="-444500">
              <a:spcBef>
                <a:spcPts val="0"/>
              </a:spcBef>
              <a:spcAft>
                <a:spcPts val="1200"/>
              </a:spcAft>
              <a:buClr>
                <a:schemeClr val="accent2"/>
              </a:buClr>
              <a:buFont typeface="+mj-lt"/>
              <a:buAutoNum type="alphaLcPeriod"/>
              <a:defRPr sz="2000" b="0">
                <a:solidFill>
                  <a:schemeClr val="tx1">
                    <a:lumMod val="65000"/>
                    <a:lumOff val="35000"/>
                  </a:schemeClr>
                </a:solidFill>
                <a:latin typeface="Arial" panose="020B0604020202020204" pitchFamily="34" charset="0"/>
                <a:cs typeface="Arial" panose="020B0604020202020204" pitchFamily="34" charset="0"/>
              </a:defRPr>
            </a:lvl2pPr>
            <a:lvl3pPr marL="1255713" indent="-457200">
              <a:spcBef>
                <a:spcPts val="0"/>
              </a:spcBef>
              <a:spcAft>
                <a:spcPts val="1200"/>
              </a:spcAft>
              <a:buFont typeface="+mj-lt"/>
              <a:buAutoNum type="romanLcPeriod"/>
              <a:defRPr sz="2000" b="0">
                <a:solidFill>
                  <a:schemeClr val="tx1">
                    <a:lumMod val="65000"/>
                    <a:lumOff val="35000"/>
                  </a:schemeClr>
                </a:solidFill>
                <a:latin typeface="Arial" panose="020B0604020202020204" pitchFamily="34" charset="0"/>
                <a:cs typeface="Arial" panose="020B0604020202020204" pitchFamily="34" charset="0"/>
              </a:defRPr>
            </a:lvl3pPr>
            <a:lvl4pPr marL="0" indent="0">
              <a:spcBef>
                <a:spcPts val="0"/>
              </a:spcBef>
              <a:spcAft>
                <a:spcPts val="1200"/>
              </a:spcAft>
              <a:buClr>
                <a:schemeClr val="accent1"/>
              </a:buClr>
              <a:buFontTx/>
              <a:buNone/>
              <a:defRPr sz="2000" b="0">
                <a:solidFill>
                  <a:schemeClr val="tx1">
                    <a:lumMod val="65000"/>
                    <a:lumOff val="35000"/>
                  </a:schemeClr>
                </a:solidFill>
                <a:latin typeface="Arial" panose="020B0604020202020204" pitchFamily="34" charset="0"/>
                <a:cs typeface="Arial" panose="020B0604020202020204" pitchFamily="34" charset="0"/>
              </a:defRPr>
            </a:lvl4pPr>
            <a:lvl5pPr marL="444500" indent="-444500">
              <a:defRPr sz="2400">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p:txBody>
      </p:sp>
      <p:sp>
        <p:nvSpPr>
          <p:cNvPr id="7" name="Text Placeholder 2"/>
          <p:cNvSpPr>
            <a:spLocks noGrp="1"/>
          </p:cNvSpPr>
          <p:nvPr>
            <p:ph type="body" sz="quarter" idx="11" hasCustomPrompt="1"/>
          </p:nvPr>
        </p:nvSpPr>
        <p:spPr>
          <a:xfrm>
            <a:off x="1082675" y="401099"/>
            <a:ext cx="7670137" cy="422813"/>
          </a:xfrm>
          <a:prstGeom prst="rect">
            <a:avLst/>
          </a:prstGeom>
        </p:spPr>
        <p:txBody>
          <a:bodyPr anchor="t"/>
          <a:lstStyle>
            <a:lvl1pPr marL="0" indent="0">
              <a:buNone/>
              <a:defRPr lang="en-US" sz="2400" b="0" kern="1200" spc="50" baseline="0" dirty="0" smtClean="0">
                <a:ln w="12700" cap="rnd">
                  <a:solidFill>
                    <a:schemeClr val="accent5"/>
                  </a:solidFill>
                </a:ln>
                <a:solidFill>
                  <a:schemeClr val="accent5"/>
                </a:solidFill>
                <a:latin typeface="Arial" panose="020B0604020202020204" pitchFamily="34" charset="0"/>
                <a:ea typeface="+mn-ea"/>
                <a:cs typeface="Arial" panose="020B0604020202020204" pitchFamily="34" charset="0"/>
              </a:defRPr>
            </a:lvl1pPr>
          </a:lstStyle>
          <a:p>
            <a:r>
              <a:rPr lang="en-US" dirty="0" smtClean="0"/>
              <a:t>Title (sentence case)</a:t>
            </a:r>
          </a:p>
        </p:txBody>
      </p:sp>
      <p:sp>
        <p:nvSpPr>
          <p:cNvPr id="8" name="Text Placeholder 10"/>
          <p:cNvSpPr>
            <a:spLocks noGrp="1"/>
          </p:cNvSpPr>
          <p:nvPr>
            <p:ph type="body" sz="quarter" idx="12" hasCustomPrompt="1"/>
          </p:nvPr>
        </p:nvSpPr>
        <p:spPr>
          <a:xfrm>
            <a:off x="1082675" y="823913"/>
            <a:ext cx="7667229" cy="346862"/>
          </a:xfrm>
          <a:prstGeom prst="rect">
            <a:avLst/>
          </a:prstGeom>
        </p:spPr>
        <p:txBody>
          <a:bodyPr anchor="t"/>
          <a:lstStyle>
            <a:lvl1pPr marL="0" indent="0">
              <a:buNone/>
              <a:defRPr sz="1800" b="0" baseline="0">
                <a:solidFill>
                  <a:schemeClr val="tx1">
                    <a:lumMod val="65000"/>
                    <a:lumOff val="35000"/>
                  </a:schemeClr>
                </a:solidFill>
                <a:latin typeface="Arial" panose="020B0604020202020204" pitchFamily="34" charset="0"/>
                <a:cs typeface="Arial" panose="020B0604020202020204" pitchFamily="34" charset="0"/>
              </a:defRPr>
            </a:lvl1pPr>
          </a:lstStyle>
          <a:p>
            <a:r>
              <a:rPr lang="en-US" dirty="0" smtClean="0"/>
              <a:t>Subtitle (sentence case)</a:t>
            </a:r>
          </a:p>
        </p:txBody>
      </p:sp>
    </p:spTree>
    <p:extLst>
      <p:ext uri="{BB962C8B-B14F-4D97-AF65-F5344CB8AC3E}">
        <p14:creationId xmlns:p14="http://schemas.microsoft.com/office/powerpoint/2010/main" val="117917518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ubheading 1">
    <p:spTree>
      <p:nvGrpSpPr>
        <p:cNvPr id="1" name=""/>
        <p:cNvGrpSpPr/>
        <p:nvPr/>
      </p:nvGrpSpPr>
      <p:grpSpPr>
        <a:xfrm>
          <a:off x="0" y="0"/>
          <a:ext cx="0" cy="0"/>
          <a:chOff x="0" y="0"/>
          <a:chExt cx="0" cy="0"/>
        </a:xfrm>
      </p:grpSpPr>
      <p:sp>
        <p:nvSpPr>
          <p:cNvPr id="3" name="Text Placeholder 2"/>
          <p:cNvSpPr>
            <a:spLocks noGrp="1"/>
          </p:cNvSpPr>
          <p:nvPr>
            <p:ph type="body" sz="quarter" idx="10" hasCustomPrompt="1"/>
          </p:nvPr>
        </p:nvSpPr>
        <p:spPr>
          <a:xfrm>
            <a:off x="419100" y="3454400"/>
            <a:ext cx="6279356" cy="1511300"/>
          </a:xfrm>
          <a:prstGeom prst="rect">
            <a:avLst/>
          </a:prstGeom>
        </p:spPr>
        <p:txBody>
          <a:bodyPr anchor="b"/>
          <a:lstStyle>
            <a:lvl1pPr marL="0" indent="0">
              <a:buNone/>
              <a:defRPr lang="en-US" sz="2800" b="1" kern="1200" dirty="0" smtClean="0">
                <a:solidFill>
                  <a:schemeClr val="bg1"/>
                </a:solidFill>
                <a:latin typeface="Arial" panose="020B0604020202020204" pitchFamily="34" charset="0"/>
                <a:ea typeface="+mn-ea"/>
                <a:cs typeface="Arial" panose="020B0604020202020204" pitchFamily="34" charset="0"/>
              </a:defRPr>
            </a:lvl1pPr>
          </a:lstStyle>
          <a:p>
            <a:r>
              <a:rPr lang="en-US" dirty="0" smtClean="0"/>
              <a:t>Insert presentation subheading</a:t>
            </a:r>
          </a:p>
        </p:txBody>
      </p:sp>
      <p:sp>
        <p:nvSpPr>
          <p:cNvPr id="8" name="Text Placeholder 10"/>
          <p:cNvSpPr>
            <a:spLocks noGrp="1"/>
          </p:cNvSpPr>
          <p:nvPr>
            <p:ph type="body" sz="quarter" idx="11" hasCustomPrompt="1"/>
          </p:nvPr>
        </p:nvSpPr>
        <p:spPr>
          <a:xfrm>
            <a:off x="421481" y="5006975"/>
            <a:ext cx="6276975" cy="1460500"/>
          </a:xfrm>
          <a:prstGeom prst="rect">
            <a:avLst/>
          </a:prstGeom>
        </p:spPr>
        <p:txBody>
          <a:bodyPr anchor="t"/>
          <a:lstStyle>
            <a:lvl1pPr marL="0" indent="0">
              <a:buNone/>
              <a:defRPr sz="2400" b="0" baseline="0">
                <a:solidFill>
                  <a:schemeClr val="bg1"/>
                </a:solidFill>
                <a:latin typeface="Arial" panose="020B0604020202020204" pitchFamily="34" charset="0"/>
                <a:cs typeface="Arial" panose="020B0604020202020204" pitchFamily="34" charset="0"/>
              </a:defRPr>
            </a:lvl1pPr>
          </a:lstStyle>
          <a:p>
            <a:r>
              <a:rPr lang="en-US" dirty="0" smtClean="0"/>
              <a:t>Subheading detail</a:t>
            </a:r>
          </a:p>
        </p:txBody>
      </p:sp>
    </p:spTree>
    <p:extLst>
      <p:ext uri="{BB962C8B-B14F-4D97-AF65-F5344CB8AC3E}">
        <p14:creationId xmlns:p14="http://schemas.microsoft.com/office/powerpoint/2010/main" val="215347359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ubheading 2">
    <p:spTree>
      <p:nvGrpSpPr>
        <p:cNvPr id="1" name=""/>
        <p:cNvGrpSpPr/>
        <p:nvPr/>
      </p:nvGrpSpPr>
      <p:grpSpPr>
        <a:xfrm>
          <a:off x="0" y="0"/>
          <a:ext cx="0" cy="0"/>
          <a:chOff x="0" y="0"/>
          <a:chExt cx="0" cy="0"/>
        </a:xfrm>
      </p:grpSpPr>
      <p:sp>
        <p:nvSpPr>
          <p:cNvPr id="2" name="Rectangle 1"/>
          <p:cNvSpPr/>
          <p:nvPr userDrawn="1"/>
        </p:nvSpPr>
        <p:spPr>
          <a:xfrm>
            <a:off x="1" y="1"/>
            <a:ext cx="9143999" cy="6857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pic>
        <p:nvPicPr>
          <p:cNvPr id="3" name="Picture 2"/>
          <p:cNvPicPr>
            <a:picLocks noChangeAspect="1"/>
          </p:cNvPicPr>
          <p:nvPr userDrawn="1"/>
        </p:nvPicPr>
        <p:blipFill rotWithShape="1">
          <a:blip r:embed="rId2">
            <a:clrChange>
              <a:clrFrom>
                <a:srgbClr val="FFFFFF"/>
              </a:clrFrom>
              <a:clrTo>
                <a:srgbClr val="FFFFFF">
                  <a:alpha val="0"/>
                </a:srgbClr>
              </a:clrTo>
            </a:clrChange>
          </a:blip>
          <a:srcRect l="37880" t="1372" r="4291" b="40801"/>
          <a:stretch/>
        </p:blipFill>
        <p:spPr>
          <a:xfrm rot="10800000">
            <a:off x="5500686" y="0"/>
            <a:ext cx="3643313" cy="3454400"/>
          </a:xfrm>
          <a:prstGeom prst="rect">
            <a:avLst/>
          </a:prstGeom>
          <a:effectLst/>
        </p:spPr>
      </p:pic>
      <p:sp>
        <p:nvSpPr>
          <p:cNvPr id="6" name="Text Placeholder 2"/>
          <p:cNvSpPr>
            <a:spLocks noGrp="1"/>
          </p:cNvSpPr>
          <p:nvPr>
            <p:ph type="body" sz="quarter" idx="10" hasCustomPrompt="1"/>
          </p:nvPr>
        </p:nvSpPr>
        <p:spPr>
          <a:xfrm>
            <a:off x="419100" y="3454400"/>
            <a:ext cx="6279356" cy="1511300"/>
          </a:xfrm>
          <a:prstGeom prst="rect">
            <a:avLst/>
          </a:prstGeom>
        </p:spPr>
        <p:txBody>
          <a:bodyPr anchor="b"/>
          <a:lstStyle>
            <a:lvl1pPr marL="0" indent="0">
              <a:buNone/>
              <a:defRPr lang="en-US" sz="2800" b="1" kern="1200" dirty="0" smtClean="0">
                <a:solidFill>
                  <a:schemeClr val="accent5"/>
                </a:solidFill>
                <a:latin typeface="Arial" panose="020B0604020202020204" pitchFamily="34" charset="0"/>
                <a:ea typeface="+mn-ea"/>
                <a:cs typeface="Arial" panose="020B0604020202020204" pitchFamily="34" charset="0"/>
              </a:defRPr>
            </a:lvl1pPr>
          </a:lstStyle>
          <a:p>
            <a:r>
              <a:rPr lang="en-US" dirty="0" smtClean="0"/>
              <a:t>Insert presentation subheading</a:t>
            </a:r>
          </a:p>
        </p:txBody>
      </p:sp>
      <p:sp>
        <p:nvSpPr>
          <p:cNvPr id="7" name="Text Placeholder 10"/>
          <p:cNvSpPr>
            <a:spLocks noGrp="1"/>
          </p:cNvSpPr>
          <p:nvPr>
            <p:ph type="body" sz="quarter" idx="11" hasCustomPrompt="1"/>
          </p:nvPr>
        </p:nvSpPr>
        <p:spPr>
          <a:xfrm>
            <a:off x="421481" y="5006975"/>
            <a:ext cx="6276975" cy="1460500"/>
          </a:xfrm>
          <a:prstGeom prst="rect">
            <a:avLst/>
          </a:prstGeom>
        </p:spPr>
        <p:txBody>
          <a:bodyPr anchor="t"/>
          <a:lstStyle>
            <a:lvl1pPr marL="0" indent="0">
              <a:buNone/>
              <a:defRPr sz="2400" b="0" baseline="0">
                <a:solidFill>
                  <a:schemeClr val="tx1">
                    <a:lumMod val="65000"/>
                    <a:lumOff val="35000"/>
                  </a:schemeClr>
                </a:solidFill>
                <a:latin typeface="Arial" panose="020B0604020202020204" pitchFamily="34" charset="0"/>
                <a:cs typeface="Arial" panose="020B0604020202020204" pitchFamily="34" charset="0"/>
              </a:defRPr>
            </a:lvl1pPr>
          </a:lstStyle>
          <a:p>
            <a:r>
              <a:rPr lang="en-US" dirty="0" smtClean="0"/>
              <a:t>Subheading detail</a:t>
            </a:r>
          </a:p>
        </p:txBody>
      </p:sp>
    </p:spTree>
    <p:extLst>
      <p:ext uri="{BB962C8B-B14F-4D97-AF65-F5344CB8AC3E}">
        <p14:creationId xmlns:p14="http://schemas.microsoft.com/office/powerpoint/2010/main" val="83045023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Subheading 2">
    <p:spTree>
      <p:nvGrpSpPr>
        <p:cNvPr id="1" name=""/>
        <p:cNvGrpSpPr/>
        <p:nvPr/>
      </p:nvGrpSpPr>
      <p:grpSpPr>
        <a:xfrm>
          <a:off x="0" y="0"/>
          <a:ext cx="0" cy="0"/>
          <a:chOff x="0" y="0"/>
          <a:chExt cx="0" cy="0"/>
        </a:xfrm>
      </p:grpSpPr>
      <p:sp>
        <p:nvSpPr>
          <p:cNvPr id="2" name="Rectangle 1"/>
          <p:cNvSpPr/>
          <p:nvPr userDrawn="1"/>
        </p:nvSpPr>
        <p:spPr>
          <a:xfrm>
            <a:off x="1" y="1"/>
            <a:ext cx="9143999" cy="6857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pic>
        <p:nvPicPr>
          <p:cNvPr id="3" name="Picture 2"/>
          <p:cNvPicPr>
            <a:picLocks noChangeAspect="1"/>
          </p:cNvPicPr>
          <p:nvPr userDrawn="1"/>
        </p:nvPicPr>
        <p:blipFill rotWithShape="1">
          <a:blip r:embed="rId2">
            <a:clrChange>
              <a:clrFrom>
                <a:srgbClr val="FFFFFF"/>
              </a:clrFrom>
              <a:clrTo>
                <a:srgbClr val="FFFFFF">
                  <a:alpha val="0"/>
                </a:srgbClr>
              </a:clrTo>
            </a:clrChange>
          </a:blip>
          <a:srcRect l="37880" t="1372" r="4291" b="40801"/>
          <a:stretch/>
        </p:blipFill>
        <p:spPr>
          <a:xfrm rot="10800000">
            <a:off x="5500686" y="0"/>
            <a:ext cx="3643313" cy="3454400"/>
          </a:xfrm>
          <a:prstGeom prst="rect">
            <a:avLst/>
          </a:prstGeom>
          <a:effectLst/>
        </p:spPr>
      </p:pic>
      <p:sp>
        <p:nvSpPr>
          <p:cNvPr id="6" name="Text Placeholder 2"/>
          <p:cNvSpPr>
            <a:spLocks noGrp="1"/>
          </p:cNvSpPr>
          <p:nvPr>
            <p:ph type="body" sz="quarter" idx="10" hasCustomPrompt="1"/>
          </p:nvPr>
        </p:nvSpPr>
        <p:spPr>
          <a:xfrm>
            <a:off x="419100" y="3454400"/>
            <a:ext cx="6279356" cy="1511300"/>
          </a:xfrm>
          <a:prstGeom prst="rect">
            <a:avLst/>
          </a:prstGeom>
        </p:spPr>
        <p:txBody>
          <a:bodyPr anchor="b"/>
          <a:lstStyle>
            <a:lvl1pPr marL="0" indent="0">
              <a:buNone/>
              <a:defRPr lang="en-US" sz="2800" b="1" kern="1200" dirty="0" smtClean="0">
                <a:solidFill>
                  <a:schemeClr val="accent5"/>
                </a:solidFill>
                <a:latin typeface="Arial" panose="020B0604020202020204" pitchFamily="34" charset="0"/>
                <a:ea typeface="+mn-ea"/>
                <a:cs typeface="Arial" panose="020B0604020202020204" pitchFamily="34" charset="0"/>
              </a:defRPr>
            </a:lvl1pPr>
          </a:lstStyle>
          <a:p>
            <a:r>
              <a:rPr lang="en-US" dirty="0" smtClean="0"/>
              <a:t>Insert presentation subheading</a:t>
            </a:r>
          </a:p>
        </p:txBody>
      </p:sp>
      <p:sp>
        <p:nvSpPr>
          <p:cNvPr id="7" name="Text Placeholder 10"/>
          <p:cNvSpPr>
            <a:spLocks noGrp="1"/>
          </p:cNvSpPr>
          <p:nvPr>
            <p:ph type="body" sz="quarter" idx="11" hasCustomPrompt="1"/>
          </p:nvPr>
        </p:nvSpPr>
        <p:spPr>
          <a:xfrm>
            <a:off x="421481" y="5006975"/>
            <a:ext cx="6276975" cy="1460500"/>
          </a:xfrm>
          <a:prstGeom prst="rect">
            <a:avLst/>
          </a:prstGeom>
        </p:spPr>
        <p:txBody>
          <a:bodyPr anchor="t"/>
          <a:lstStyle>
            <a:lvl1pPr marL="0" indent="0">
              <a:buNone/>
              <a:defRPr sz="2400" b="0" baseline="0">
                <a:solidFill>
                  <a:schemeClr val="tx1">
                    <a:lumMod val="65000"/>
                    <a:lumOff val="35000"/>
                  </a:schemeClr>
                </a:solidFill>
                <a:latin typeface="Arial" panose="020B0604020202020204" pitchFamily="34" charset="0"/>
                <a:cs typeface="Arial" panose="020B0604020202020204" pitchFamily="34" charset="0"/>
              </a:defRPr>
            </a:lvl1pPr>
          </a:lstStyle>
          <a:p>
            <a:r>
              <a:rPr lang="en-US" dirty="0" smtClean="0"/>
              <a:t>Subheading detail</a:t>
            </a:r>
          </a:p>
        </p:txBody>
      </p:sp>
      <p:sp>
        <p:nvSpPr>
          <p:cNvPr id="8" name="TextBox 7"/>
          <p:cNvSpPr txBox="1"/>
          <p:nvPr userDrawn="1"/>
        </p:nvSpPr>
        <p:spPr>
          <a:xfrm>
            <a:off x="4990028" y="-1"/>
            <a:ext cx="4153972" cy="4503635"/>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3500000" scaled="1"/>
            <a:tileRect/>
          </a:gradFill>
        </p:spPr>
        <p:txBody>
          <a:bodyPr wrap="none" rtlCol="0" anchor="ctr">
            <a:noAutofit/>
          </a:bodyPr>
          <a:lstStyle/>
          <a:p>
            <a:pPr algn="ctr"/>
            <a:r>
              <a:rPr lang="en-GB" b="1" dirty="0" smtClean="0">
                <a:solidFill>
                  <a:schemeClr val="bg1"/>
                </a:solidFill>
              </a:rPr>
              <a:t>INSERT</a:t>
            </a:r>
            <a:r>
              <a:rPr lang="en-GB" b="1" baseline="0" dirty="0" smtClean="0">
                <a:solidFill>
                  <a:schemeClr val="bg1"/>
                </a:solidFill>
              </a:rPr>
              <a:t> IMAGE</a:t>
            </a:r>
          </a:p>
          <a:p>
            <a:pPr algn="ctr"/>
            <a:r>
              <a:rPr lang="en-GB" b="1" dirty="0" smtClean="0">
                <a:solidFill>
                  <a:schemeClr val="bg1"/>
                </a:solidFill>
              </a:rPr>
              <a:t>and ‘Send to Back’</a:t>
            </a:r>
            <a:endParaRPr lang="en-GB" b="1" dirty="0">
              <a:solidFill>
                <a:schemeClr val="bg1"/>
              </a:solidFill>
            </a:endParaRPr>
          </a:p>
        </p:txBody>
      </p:sp>
    </p:spTree>
    <p:extLst>
      <p:ext uri="{BB962C8B-B14F-4D97-AF65-F5344CB8AC3E}">
        <p14:creationId xmlns:p14="http://schemas.microsoft.com/office/powerpoint/2010/main" val="338633509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Holding Slide">
    <p:spTree>
      <p:nvGrpSpPr>
        <p:cNvPr id="1" name=""/>
        <p:cNvGrpSpPr/>
        <p:nvPr/>
      </p:nvGrpSpPr>
      <p:grpSpPr>
        <a:xfrm>
          <a:off x="0" y="0"/>
          <a:ext cx="0" cy="0"/>
          <a:chOff x="0" y="0"/>
          <a:chExt cx="0" cy="0"/>
        </a:xfrm>
      </p:grpSpPr>
      <p:sp>
        <p:nvSpPr>
          <p:cNvPr id="6" name="Text Placeholder 2"/>
          <p:cNvSpPr>
            <a:spLocks noGrp="1"/>
          </p:cNvSpPr>
          <p:nvPr>
            <p:ph type="body" sz="quarter" idx="10" hasCustomPrompt="1"/>
          </p:nvPr>
        </p:nvSpPr>
        <p:spPr>
          <a:xfrm>
            <a:off x="1028700" y="2044700"/>
            <a:ext cx="6279356" cy="774700"/>
          </a:xfrm>
          <a:prstGeom prst="rect">
            <a:avLst/>
          </a:prstGeom>
        </p:spPr>
        <p:txBody>
          <a:bodyPr anchor="b"/>
          <a:lstStyle>
            <a:lvl1pPr marL="0" indent="0">
              <a:buNone/>
              <a:defRPr lang="en-US" sz="3600" b="1" kern="1200" baseline="0" dirty="0" smtClean="0">
                <a:solidFill>
                  <a:schemeClr val="tx1">
                    <a:lumMod val="65000"/>
                    <a:lumOff val="35000"/>
                  </a:schemeClr>
                </a:solidFill>
                <a:latin typeface="Arial" panose="020B0604020202020204" pitchFamily="34" charset="0"/>
                <a:ea typeface="+mn-ea"/>
                <a:cs typeface="Arial" panose="020B0604020202020204" pitchFamily="34" charset="0"/>
              </a:defRPr>
            </a:lvl1pPr>
          </a:lstStyle>
          <a:p>
            <a:r>
              <a:rPr lang="en-US" dirty="0" smtClean="0"/>
              <a:t>HOLDING SLIDE</a:t>
            </a:r>
          </a:p>
        </p:txBody>
      </p:sp>
      <p:sp>
        <p:nvSpPr>
          <p:cNvPr id="8" name="Text Placeholder 2"/>
          <p:cNvSpPr>
            <a:spLocks noGrp="1"/>
          </p:cNvSpPr>
          <p:nvPr>
            <p:ph type="body" sz="quarter" idx="11" hasCustomPrompt="1"/>
          </p:nvPr>
        </p:nvSpPr>
        <p:spPr>
          <a:xfrm>
            <a:off x="1028700" y="3149600"/>
            <a:ext cx="6279356" cy="1498600"/>
          </a:xfrm>
          <a:prstGeom prst="rect">
            <a:avLst/>
          </a:prstGeom>
        </p:spPr>
        <p:txBody>
          <a:bodyPr anchor="t"/>
          <a:lstStyle>
            <a:lvl1pPr marL="0" indent="0">
              <a:buNone/>
              <a:defRPr lang="en-US" sz="1400" b="1" kern="1200" baseline="0" dirty="0" smtClean="0">
                <a:solidFill>
                  <a:schemeClr val="tx1">
                    <a:lumMod val="65000"/>
                    <a:lumOff val="35000"/>
                  </a:schemeClr>
                </a:solidFill>
                <a:latin typeface="Arial" panose="020B0604020202020204" pitchFamily="34" charset="0"/>
                <a:ea typeface="+mn-ea"/>
                <a:cs typeface="Arial" panose="020B0604020202020204" pitchFamily="34" charset="0"/>
              </a:defRPr>
            </a:lvl1pPr>
          </a:lstStyle>
          <a:p>
            <a:r>
              <a:rPr lang="en-US" dirty="0" smtClean="0"/>
              <a:t>Insert this slide in-between other slides when presenting – This will draw focus away from your slides for when you are speaking. This text will not be visible.</a:t>
            </a:r>
          </a:p>
        </p:txBody>
      </p:sp>
    </p:spTree>
    <p:extLst>
      <p:ext uri="{BB962C8B-B14F-4D97-AF65-F5344CB8AC3E}">
        <p14:creationId xmlns:p14="http://schemas.microsoft.com/office/powerpoint/2010/main" val="396228031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asic 1">
    <p:spTree>
      <p:nvGrpSpPr>
        <p:cNvPr id="1" name=""/>
        <p:cNvGrpSpPr/>
        <p:nvPr/>
      </p:nvGrpSpPr>
      <p:grpSpPr>
        <a:xfrm>
          <a:off x="0" y="0"/>
          <a:ext cx="0" cy="0"/>
          <a:chOff x="0" y="0"/>
          <a:chExt cx="0" cy="0"/>
        </a:xfrm>
      </p:grpSpPr>
      <p:sp>
        <p:nvSpPr>
          <p:cNvPr id="10" name="Picture Placeholder 7"/>
          <p:cNvSpPr>
            <a:spLocks noGrp="1"/>
          </p:cNvSpPr>
          <p:nvPr>
            <p:ph type="pic" sz="quarter" idx="15"/>
          </p:nvPr>
        </p:nvSpPr>
        <p:spPr>
          <a:xfrm>
            <a:off x="5249878" y="1478422"/>
            <a:ext cx="3500026" cy="4435268"/>
          </a:xfrm>
          <a:prstGeom prst="rect">
            <a:avLst/>
          </a:prstGeom>
        </p:spPr>
        <p:txBody>
          <a:bodyPr/>
          <a:lstStyle>
            <a:lvl1pPr>
              <a:defRPr>
                <a:solidFill>
                  <a:schemeClr val="tx1">
                    <a:lumMod val="65000"/>
                    <a:lumOff val="35000"/>
                  </a:schemeClr>
                </a:solidFill>
                <a:latin typeface="Arial" panose="020B0604020202020204" pitchFamily="34" charset="0"/>
                <a:cs typeface="Arial" panose="020B0604020202020204" pitchFamily="34" charset="0"/>
              </a:defRPr>
            </a:lvl1pPr>
          </a:lstStyle>
          <a:p>
            <a:endParaRPr lang="en-GB" dirty="0"/>
          </a:p>
        </p:txBody>
      </p:sp>
      <p:sp>
        <p:nvSpPr>
          <p:cNvPr id="11" name="Text Placeholder 4"/>
          <p:cNvSpPr>
            <a:spLocks noGrp="1"/>
          </p:cNvSpPr>
          <p:nvPr>
            <p:ph type="body" sz="quarter" idx="13"/>
          </p:nvPr>
        </p:nvSpPr>
        <p:spPr>
          <a:xfrm>
            <a:off x="569927" y="1478422"/>
            <a:ext cx="4679951" cy="4435268"/>
          </a:xfrm>
          <a:prstGeom prst="rect">
            <a:avLst/>
          </a:prstGeom>
        </p:spPr>
        <p:txBody>
          <a:bodyPr/>
          <a:lstStyle>
            <a:lvl1pPr marL="444500" indent="-444500">
              <a:spcBef>
                <a:spcPts val="0"/>
              </a:spcBef>
              <a:spcAft>
                <a:spcPts val="1200"/>
              </a:spcAft>
              <a:buFontTx/>
              <a:buBlip>
                <a:blip r:embed="rId2"/>
              </a:buBlip>
              <a:defRPr sz="1800">
                <a:solidFill>
                  <a:schemeClr val="tx1">
                    <a:lumMod val="65000"/>
                    <a:lumOff val="35000"/>
                  </a:schemeClr>
                </a:solidFill>
                <a:latin typeface="Arial" panose="020B0604020202020204" pitchFamily="34" charset="0"/>
                <a:cs typeface="Arial" panose="020B0604020202020204" pitchFamily="34" charset="0"/>
              </a:defRPr>
            </a:lvl1pPr>
            <a:lvl2pPr marL="717550" indent="-358775">
              <a:spcBef>
                <a:spcPts val="0"/>
              </a:spcBef>
              <a:spcAft>
                <a:spcPts val="1200"/>
              </a:spcAft>
              <a:buFontTx/>
              <a:buBlip>
                <a:blip r:embed="rId3"/>
              </a:buBlip>
              <a:defRPr sz="1800">
                <a:solidFill>
                  <a:schemeClr val="tx1">
                    <a:lumMod val="65000"/>
                    <a:lumOff val="35000"/>
                  </a:schemeClr>
                </a:solidFill>
                <a:latin typeface="Arial" panose="020B0604020202020204" pitchFamily="34" charset="0"/>
                <a:cs typeface="Arial" panose="020B0604020202020204" pitchFamily="34" charset="0"/>
              </a:defRPr>
            </a:lvl2pPr>
            <a:lvl3pPr marL="1255713" indent="-342900">
              <a:spcBef>
                <a:spcPts val="0"/>
              </a:spcBef>
              <a:spcAft>
                <a:spcPts val="1200"/>
              </a:spcAft>
              <a:buFont typeface="Arial" panose="020B0604020202020204" pitchFamily="34" charset="0"/>
              <a:buChar char="•"/>
              <a:defRPr sz="1800">
                <a:solidFill>
                  <a:schemeClr val="tx1">
                    <a:lumMod val="65000"/>
                    <a:lumOff val="35000"/>
                  </a:schemeClr>
                </a:solidFill>
                <a:latin typeface="Arial" panose="020B0604020202020204" pitchFamily="34" charset="0"/>
                <a:cs typeface="Arial" panose="020B0604020202020204" pitchFamily="34" charset="0"/>
              </a:defRPr>
            </a:lvl3pPr>
            <a:lvl4pPr marL="1793875" indent="-358775">
              <a:spcBef>
                <a:spcPts val="0"/>
              </a:spcBef>
              <a:spcAft>
                <a:spcPts val="1200"/>
              </a:spcAft>
              <a:buFont typeface="Arial" panose="020B0604020202020204" pitchFamily="34" charset="0"/>
              <a:buChar char="•"/>
              <a:defRPr sz="1800">
                <a:solidFill>
                  <a:schemeClr val="tx1">
                    <a:lumMod val="65000"/>
                    <a:lumOff val="35000"/>
                  </a:schemeClr>
                </a:solidFill>
                <a:latin typeface="Arial" panose="020B0604020202020204" pitchFamily="34" charset="0"/>
                <a:cs typeface="Arial" panose="020B0604020202020204" pitchFamily="34" charset="0"/>
              </a:defRPr>
            </a:lvl4pPr>
            <a:lvl5pPr marL="900113" indent="-450850">
              <a:defRPr sz="1800">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endParaRPr lang="en-US" dirty="0" smtClean="0"/>
          </a:p>
        </p:txBody>
      </p:sp>
      <p:sp>
        <p:nvSpPr>
          <p:cNvPr id="12" name="Text Placeholder 2"/>
          <p:cNvSpPr>
            <a:spLocks noGrp="1"/>
          </p:cNvSpPr>
          <p:nvPr>
            <p:ph type="body" sz="quarter" idx="11" hasCustomPrompt="1"/>
          </p:nvPr>
        </p:nvSpPr>
        <p:spPr>
          <a:xfrm>
            <a:off x="1082675" y="401099"/>
            <a:ext cx="7670137" cy="422813"/>
          </a:xfrm>
          <a:prstGeom prst="rect">
            <a:avLst/>
          </a:prstGeom>
        </p:spPr>
        <p:txBody>
          <a:bodyPr anchor="t"/>
          <a:lstStyle>
            <a:lvl1pPr marL="0" indent="0">
              <a:buNone/>
              <a:defRPr lang="en-US" sz="2400" b="0" kern="1200" spc="50" baseline="0" dirty="0" smtClean="0">
                <a:ln w="12700" cap="rnd">
                  <a:solidFill>
                    <a:schemeClr val="accent5"/>
                  </a:solidFill>
                </a:ln>
                <a:solidFill>
                  <a:schemeClr val="accent5"/>
                </a:solidFill>
                <a:latin typeface="Arial" panose="020B0604020202020204" pitchFamily="34" charset="0"/>
                <a:ea typeface="+mn-ea"/>
                <a:cs typeface="Arial" panose="020B0604020202020204" pitchFamily="34" charset="0"/>
              </a:defRPr>
            </a:lvl1pPr>
          </a:lstStyle>
          <a:p>
            <a:r>
              <a:rPr lang="en-US" dirty="0" smtClean="0"/>
              <a:t>Title (sentence case)</a:t>
            </a:r>
          </a:p>
        </p:txBody>
      </p:sp>
      <p:sp>
        <p:nvSpPr>
          <p:cNvPr id="13" name="Text Placeholder 10"/>
          <p:cNvSpPr>
            <a:spLocks noGrp="1"/>
          </p:cNvSpPr>
          <p:nvPr>
            <p:ph type="body" sz="quarter" idx="12" hasCustomPrompt="1"/>
          </p:nvPr>
        </p:nvSpPr>
        <p:spPr>
          <a:xfrm>
            <a:off x="1082675" y="823913"/>
            <a:ext cx="7667229" cy="346862"/>
          </a:xfrm>
          <a:prstGeom prst="rect">
            <a:avLst/>
          </a:prstGeom>
        </p:spPr>
        <p:txBody>
          <a:bodyPr anchor="t"/>
          <a:lstStyle>
            <a:lvl1pPr marL="0" indent="0">
              <a:buNone/>
              <a:defRPr sz="1800" b="0" baseline="0">
                <a:solidFill>
                  <a:schemeClr val="tx1">
                    <a:lumMod val="65000"/>
                    <a:lumOff val="35000"/>
                  </a:schemeClr>
                </a:solidFill>
                <a:latin typeface="Arial" panose="020B0604020202020204" pitchFamily="34" charset="0"/>
                <a:cs typeface="Arial" panose="020B0604020202020204" pitchFamily="34" charset="0"/>
              </a:defRPr>
            </a:lvl1pPr>
          </a:lstStyle>
          <a:p>
            <a:r>
              <a:rPr lang="en-US" dirty="0" smtClean="0"/>
              <a:t>Subtitle (sentence case)</a:t>
            </a:r>
          </a:p>
        </p:txBody>
      </p:sp>
    </p:spTree>
    <p:extLst>
      <p:ext uri="{BB962C8B-B14F-4D97-AF65-F5344CB8AC3E}">
        <p14:creationId xmlns:p14="http://schemas.microsoft.com/office/powerpoint/2010/main" val="200590849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Numbered">
    <p:spTree>
      <p:nvGrpSpPr>
        <p:cNvPr id="1" name=""/>
        <p:cNvGrpSpPr/>
        <p:nvPr/>
      </p:nvGrpSpPr>
      <p:grpSpPr>
        <a:xfrm>
          <a:off x="0" y="0"/>
          <a:ext cx="0" cy="0"/>
          <a:chOff x="0" y="0"/>
          <a:chExt cx="0" cy="0"/>
        </a:xfrm>
      </p:grpSpPr>
      <p:sp>
        <p:nvSpPr>
          <p:cNvPr id="6" name="Picture Placeholder 7"/>
          <p:cNvSpPr>
            <a:spLocks noGrp="1"/>
          </p:cNvSpPr>
          <p:nvPr>
            <p:ph type="pic" sz="quarter" idx="15"/>
          </p:nvPr>
        </p:nvSpPr>
        <p:spPr>
          <a:xfrm>
            <a:off x="5762625" y="1504061"/>
            <a:ext cx="2987279" cy="4443812"/>
          </a:xfrm>
          <a:prstGeom prst="rect">
            <a:avLst/>
          </a:prstGeom>
        </p:spPr>
        <p:txBody>
          <a:bodyPr/>
          <a:lstStyle>
            <a:lvl1pPr>
              <a:defRPr sz="1800">
                <a:solidFill>
                  <a:schemeClr val="tx1">
                    <a:lumMod val="65000"/>
                    <a:lumOff val="35000"/>
                  </a:schemeClr>
                </a:solidFill>
                <a:latin typeface="Arial" panose="020B0604020202020204" pitchFamily="34" charset="0"/>
                <a:cs typeface="Arial" panose="020B0604020202020204" pitchFamily="34" charset="0"/>
              </a:defRPr>
            </a:lvl1pPr>
          </a:lstStyle>
          <a:p>
            <a:endParaRPr lang="en-GB" dirty="0"/>
          </a:p>
        </p:txBody>
      </p:sp>
      <p:sp>
        <p:nvSpPr>
          <p:cNvPr id="7" name="Text Placeholder 4"/>
          <p:cNvSpPr>
            <a:spLocks noGrp="1"/>
          </p:cNvSpPr>
          <p:nvPr>
            <p:ph type="body" sz="quarter" idx="13"/>
          </p:nvPr>
        </p:nvSpPr>
        <p:spPr>
          <a:xfrm>
            <a:off x="478564" y="1504061"/>
            <a:ext cx="5284061" cy="4443812"/>
          </a:xfrm>
          <a:prstGeom prst="rect">
            <a:avLst/>
          </a:prstGeom>
        </p:spPr>
        <p:txBody>
          <a:bodyPr/>
          <a:lstStyle>
            <a:lvl1pPr marL="457200" indent="-457200">
              <a:spcBef>
                <a:spcPts val="0"/>
              </a:spcBef>
              <a:spcAft>
                <a:spcPts val="1200"/>
              </a:spcAft>
              <a:buClr>
                <a:schemeClr val="accent5"/>
              </a:buClr>
              <a:buFont typeface="+mj-lt"/>
              <a:buAutoNum type="arabicPeriod"/>
              <a:defRPr sz="2000" b="0">
                <a:solidFill>
                  <a:schemeClr val="tx1">
                    <a:lumMod val="65000"/>
                    <a:lumOff val="35000"/>
                  </a:schemeClr>
                </a:solidFill>
                <a:latin typeface="Arial" panose="020B0604020202020204" pitchFamily="34" charset="0"/>
                <a:cs typeface="Arial" panose="020B0604020202020204" pitchFamily="34" charset="0"/>
              </a:defRPr>
            </a:lvl1pPr>
            <a:lvl2pPr marL="803275" indent="-444500">
              <a:spcBef>
                <a:spcPts val="0"/>
              </a:spcBef>
              <a:spcAft>
                <a:spcPts val="1200"/>
              </a:spcAft>
              <a:buClr>
                <a:schemeClr val="accent2"/>
              </a:buClr>
              <a:buFont typeface="+mj-lt"/>
              <a:buAutoNum type="alphaLcPeriod"/>
              <a:defRPr sz="2000" b="0">
                <a:solidFill>
                  <a:schemeClr val="tx1">
                    <a:lumMod val="65000"/>
                    <a:lumOff val="35000"/>
                  </a:schemeClr>
                </a:solidFill>
                <a:latin typeface="Arial" panose="020B0604020202020204" pitchFamily="34" charset="0"/>
                <a:cs typeface="Arial" panose="020B0604020202020204" pitchFamily="34" charset="0"/>
              </a:defRPr>
            </a:lvl2pPr>
            <a:lvl3pPr marL="1255713" indent="-457200">
              <a:spcBef>
                <a:spcPts val="0"/>
              </a:spcBef>
              <a:spcAft>
                <a:spcPts val="1200"/>
              </a:spcAft>
              <a:buFont typeface="+mj-lt"/>
              <a:buAutoNum type="romanLcPeriod"/>
              <a:defRPr sz="2000" b="0">
                <a:solidFill>
                  <a:schemeClr val="tx1">
                    <a:lumMod val="65000"/>
                    <a:lumOff val="35000"/>
                  </a:schemeClr>
                </a:solidFill>
                <a:latin typeface="Arial" panose="020B0604020202020204" pitchFamily="34" charset="0"/>
                <a:cs typeface="Arial" panose="020B0604020202020204" pitchFamily="34" charset="0"/>
              </a:defRPr>
            </a:lvl3pPr>
            <a:lvl4pPr marL="0" indent="0">
              <a:spcBef>
                <a:spcPts val="0"/>
              </a:spcBef>
              <a:spcAft>
                <a:spcPts val="1200"/>
              </a:spcAft>
              <a:buClr>
                <a:schemeClr val="accent1"/>
              </a:buClr>
              <a:buFontTx/>
              <a:buNone/>
              <a:defRPr sz="2000" b="0">
                <a:solidFill>
                  <a:schemeClr val="tx1">
                    <a:lumMod val="65000"/>
                    <a:lumOff val="35000"/>
                  </a:schemeClr>
                </a:solidFill>
                <a:latin typeface="Arial" panose="020B0604020202020204" pitchFamily="34" charset="0"/>
                <a:cs typeface="Arial" panose="020B0604020202020204" pitchFamily="34" charset="0"/>
              </a:defRPr>
            </a:lvl4pPr>
            <a:lvl5pPr marL="444500" indent="-444500">
              <a:defRPr sz="2400">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p:txBody>
      </p:sp>
      <p:sp>
        <p:nvSpPr>
          <p:cNvPr id="8" name="Text Placeholder 2"/>
          <p:cNvSpPr>
            <a:spLocks noGrp="1"/>
          </p:cNvSpPr>
          <p:nvPr>
            <p:ph type="body" sz="quarter" idx="11" hasCustomPrompt="1"/>
          </p:nvPr>
        </p:nvSpPr>
        <p:spPr>
          <a:xfrm>
            <a:off x="1082675" y="401099"/>
            <a:ext cx="7670137" cy="422813"/>
          </a:xfrm>
          <a:prstGeom prst="rect">
            <a:avLst/>
          </a:prstGeom>
        </p:spPr>
        <p:txBody>
          <a:bodyPr anchor="t"/>
          <a:lstStyle>
            <a:lvl1pPr marL="0" indent="0">
              <a:buNone/>
              <a:defRPr lang="en-US" sz="2400" b="0" kern="1200" spc="50" baseline="0" dirty="0" smtClean="0">
                <a:ln w="12700" cap="rnd">
                  <a:solidFill>
                    <a:schemeClr val="accent5"/>
                  </a:solidFill>
                </a:ln>
                <a:solidFill>
                  <a:schemeClr val="accent5"/>
                </a:solidFill>
                <a:latin typeface="Arial" panose="020B0604020202020204" pitchFamily="34" charset="0"/>
                <a:ea typeface="+mn-ea"/>
                <a:cs typeface="Arial" panose="020B0604020202020204" pitchFamily="34" charset="0"/>
              </a:defRPr>
            </a:lvl1pPr>
          </a:lstStyle>
          <a:p>
            <a:r>
              <a:rPr lang="en-US" dirty="0" smtClean="0"/>
              <a:t>Title (sentence case)</a:t>
            </a:r>
          </a:p>
        </p:txBody>
      </p:sp>
      <p:sp>
        <p:nvSpPr>
          <p:cNvPr id="9" name="Text Placeholder 10"/>
          <p:cNvSpPr>
            <a:spLocks noGrp="1"/>
          </p:cNvSpPr>
          <p:nvPr>
            <p:ph type="body" sz="quarter" idx="12" hasCustomPrompt="1"/>
          </p:nvPr>
        </p:nvSpPr>
        <p:spPr>
          <a:xfrm>
            <a:off x="1082675" y="823913"/>
            <a:ext cx="7667229" cy="346862"/>
          </a:xfrm>
          <a:prstGeom prst="rect">
            <a:avLst/>
          </a:prstGeom>
        </p:spPr>
        <p:txBody>
          <a:bodyPr anchor="t"/>
          <a:lstStyle>
            <a:lvl1pPr marL="0" indent="0">
              <a:buNone/>
              <a:defRPr sz="1800" b="0" baseline="0">
                <a:solidFill>
                  <a:schemeClr val="tx1">
                    <a:lumMod val="65000"/>
                    <a:lumOff val="35000"/>
                  </a:schemeClr>
                </a:solidFill>
                <a:latin typeface="Arial" panose="020B0604020202020204" pitchFamily="34" charset="0"/>
                <a:cs typeface="Arial" panose="020B0604020202020204" pitchFamily="34" charset="0"/>
              </a:defRPr>
            </a:lvl1pPr>
          </a:lstStyle>
          <a:p>
            <a:r>
              <a:rPr lang="en-US" dirty="0" smtClean="0"/>
              <a:t>Subtitle (sentence case)</a:t>
            </a:r>
          </a:p>
        </p:txBody>
      </p:sp>
    </p:spTree>
    <p:extLst>
      <p:ext uri="{BB962C8B-B14F-4D97-AF65-F5344CB8AC3E}">
        <p14:creationId xmlns:p14="http://schemas.microsoft.com/office/powerpoint/2010/main" val="81034587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_Basic 2">
    <p:spTree>
      <p:nvGrpSpPr>
        <p:cNvPr id="1" name=""/>
        <p:cNvGrpSpPr/>
        <p:nvPr/>
      </p:nvGrpSpPr>
      <p:grpSpPr>
        <a:xfrm>
          <a:off x="0" y="0"/>
          <a:ext cx="0" cy="0"/>
          <a:chOff x="0" y="0"/>
          <a:chExt cx="0" cy="0"/>
        </a:xfrm>
      </p:grpSpPr>
      <p:sp>
        <p:nvSpPr>
          <p:cNvPr id="8" name="Picture Placeholder 7"/>
          <p:cNvSpPr>
            <a:spLocks noGrp="1"/>
          </p:cNvSpPr>
          <p:nvPr>
            <p:ph type="pic" sz="quarter" idx="15"/>
          </p:nvPr>
        </p:nvSpPr>
        <p:spPr>
          <a:xfrm>
            <a:off x="5762625" y="1943101"/>
            <a:ext cx="2987279" cy="3920671"/>
          </a:xfrm>
          <a:prstGeom prst="rect">
            <a:avLst/>
          </a:prstGeom>
        </p:spPr>
        <p:txBody>
          <a:bodyPr/>
          <a:lstStyle>
            <a:lvl1pPr>
              <a:defRPr>
                <a:solidFill>
                  <a:schemeClr val="tx1">
                    <a:lumMod val="65000"/>
                    <a:lumOff val="35000"/>
                  </a:schemeClr>
                </a:solidFill>
                <a:latin typeface="Arial" panose="020B0604020202020204" pitchFamily="34" charset="0"/>
                <a:cs typeface="Arial" panose="020B0604020202020204" pitchFamily="34" charset="0"/>
              </a:defRPr>
            </a:lvl1pPr>
          </a:lstStyle>
          <a:p>
            <a:endParaRPr lang="en-GB" dirty="0"/>
          </a:p>
        </p:txBody>
      </p:sp>
      <p:sp>
        <p:nvSpPr>
          <p:cNvPr id="9" name="Text Placeholder 10"/>
          <p:cNvSpPr>
            <a:spLocks noGrp="1"/>
          </p:cNvSpPr>
          <p:nvPr>
            <p:ph type="body" sz="quarter" idx="12" hasCustomPrompt="1"/>
          </p:nvPr>
        </p:nvSpPr>
        <p:spPr>
          <a:xfrm>
            <a:off x="812006" y="823913"/>
            <a:ext cx="7938458" cy="517525"/>
          </a:xfrm>
          <a:prstGeom prst="rect">
            <a:avLst/>
          </a:prstGeom>
        </p:spPr>
        <p:txBody>
          <a:bodyPr anchor="t"/>
          <a:lstStyle>
            <a:lvl1pPr marL="0" indent="0">
              <a:buNone/>
              <a:defRPr sz="1500" b="0" baseline="0">
                <a:solidFill>
                  <a:schemeClr val="tx1">
                    <a:lumMod val="65000"/>
                    <a:lumOff val="35000"/>
                  </a:schemeClr>
                </a:solidFill>
                <a:latin typeface="Arial" panose="020B0604020202020204" pitchFamily="34" charset="0"/>
                <a:cs typeface="Arial" panose="020B0604020202020204" pitchFamily="34" charset="0"/>
              </a:defRPr>
            </a:lvl1pPr>
          </a:lstStyle>
          <a:p>
            <a:r>
              <a:rPr lang="en-US" dirty="0" smtClean="0"/>
              <a:t>Subtitle (sentence case)</a:t>
            </a:r>
          </a:p>
        </p:txBody>
      </p:sp>
      <p:sp>
        <p:nvSpPr>
          <p:cNvPr id="10" name="Text Placeholder 4"/>
          <p:cNvSpPr>
            <a:spLocks noGrp="1"/>
          </p:cNvSpPr>
          <p:nvPr>
            <p:ph type="body" sz="quarter" idx="13"/>
          </p:nvPr>
        </p:nvSpPr>
        <p:spPr>
          <a:xfrm>
            <a:off x="812007" y="1943101"/>
            <a:ext cx="4845844" cy="3790043"/>
          </a:xfrm>
          <a:prstGeom prst="rect">
            <a:avLst/>
          </a:prstGeom>
        </p:spPr>
        <p:txBody>
          <a:bodyPr/>
          <a:lstStyle>
            <a:lvl1pPr marL="333375" indent="-333375">
              <a:spcBef>
                <a:spcPts val="0"/>
              </a:spcBef>
              <a:spcAft>
                <a:spcPts val="900"/>
              </a:spcAft>
              <a:buFontTx/>
              <a:buBlip>
                <a:blip r:embed="rId2"/>
              </a:buBlip>
              <a:defRPr sz="1800">
                <a:solidFill>
                  <a:schemeClr val="tx1">
                    <a:lumMod val="65000"/>
                    <a:lumOff val="35000"/>
                  </a:schemeClr>
                </a:solidFill>
                <a:latin typeface="Arial" panose="020B0604020202020204" pitchFamily="34" charset="0"/>
                <a:cs typeface="Arial" panose="020B0604020202020204" pitchFamily="34" charset="0"/>
              </a:defRPr>
            </a:lvl1pPr>
            <a:lvl2pPr marL="538163" indent="-269081">
              <a:spcBef>
                <a:spcPts val="0"/>
              </a:spcBef>
              <a:spcAft>
                <a:spcPts val="900"/>
              </a:spcAft>
              <a:buFontTx/>
              <a:buBlip>
                <a:blip r:embed="rId3"/>
              </a:buBlip>
              <a:defRPr sz="1800">
                <a:solidFill>
                  <a:schemeClr val="tx1">
                    <a:lumMod val="65000"/>
                    <a:lumOff val="35000"/>
                  </a:schemeClr>
                </a:solidFill>
                <a:latin typeface="Arial" panose="020B0604020202020204" pitchFamily="34" charset="0"/>
                <a:cs typeface="Arial" panose="020B0604020202020204" pitchFamily="34" charset="0"/>
              </a:defRPr>
            </a:lvl2pPr>
            <a:lvl3pPr marL="941785" indent="-257175">
              <a:spcBef>
                <a:spcPts val="0"/>
              </a:spcBef>
              <a:spcAft>
                <a:spcPts val="900"/>
              </a:spcAft>
              <a:buFont typeface="Arial" panose="020B0604020202020204" pitchFamily="34" charset="0"/>
              <a:buChar char="•"/>
              <a:defRPr sz="1800">
                <a:solidFill>
                  <a:schemeClr val="tx1">
                    <a:lumMod val="65000"/>
                    <a:lumOff val="35000"/>
                  </a:schemeClr>
                </a:solidFill>
                <a:latin typeface="Arial" panose="020B0604020202020204" pitchFamily="34" charset="0"/>
                <a:cs typeface="Arial" panose="020B0604020202020204" pitchFamily="34" charset="0"/>
              </a:defRPr>
            </a:lvl3pPr>
            <a:lvl4pPr marL="1345406" indent="-269081">
              <a:spcBef>
                <a:spcPts val="0"/>
              </a:spcBef>
              <a:spcAft>
                <a:spcPts val="900"/>
              </a:spcAft>
              <a:buFont typeface="Arial" panose="020B0604020202020204" pitchFamily="34" charset="0"/>
              <a:buChar char="•"/>
              <a:defRPr sz="1800">
                <a:solidFill>
                  <a:schemeClr val="tx1">
                    <a:lumMod val="65000"/>
                    <a:lumOff val="35000"/>
                  </a:schemeClr>
                </a:solidFill>
                <a:latin typeface="Arial" panose="020B0604020202020204" pitchFamily="34" charset="0"/>
                <a:cs typeface="Arial" panose="020B0604020202020204" pitchFamily="34" charset="0"/>
              </a:defRPr>
            </a:lvl4pPr>
            <a:lvl5pPr marL="675085" indent="-338138">
              <a:defRPr sz="1800">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endParaRPr lang="en-US" dirty="0" smtClean="0"/>
          </a:p>
        </p:txBody>
      </p:sp>
      <p:sp>
        <p:nvSpPr>
          <p:cNvPr id="12" name="Text Placeholder 2"/>
          <p:cNvSpPr>
            <a:spLocks noGrp="1"/>
          </p:cNvSpPr>
          <p:nvPr>
            <p:ph type="body" sz="quarter" idx="11" hasCustomPrompt="1"/>
          </p:nvPr>
        </p:nvSpPr>
        <p:spPr>
          <a:xfrm>
            <a:off x="812007" y="401100"/>
            <a:ext cx="7941469" cy="422813"/>
          </a:xfrm>
          <a:prstGeom prst="rect">
            <a:avLst/>
          </a:prstGeom>
        </p:spPr>
        <p:txBody>
          <a:bodyPr anchor="t"/>
          <a:lstStyle>
            <a:lvl1pPr marL="0" indent="0">
              <a:buNone/>
              <a:defRPr lang="en-US" sz="2100" b="0" kern="1200" spc="38" baseline="0" dirty="0" smtClean="0">
                <a:ln w="19050" cap="rnd">
                  <a:solidFill>
                    <a:schemeClr val="accent5"/>
                  </a:solidFill>
                </a:ln>
                <a:solidFill>
                  <a:schemeClr val="accent5"/>
                </a:solidFill>
                <a:latin typeface="Arial" panose="020B0604020202020204" pitchFamily="34" charset="0"/>
                <a:ea typeface="+mn-ea"/>
                <a:cs typeface="Arial" panose="020B0604020202020204" pitchFamily="34" charset="0"/>
              </a:defRPr>
            </a:lvl1pPr>
          </a:lstStyle>
          <a:p>
            <a:r>
              <a:rPr lang="en-US" dirty="0" smtClean="0"/>
              <a:t>TITLE (CAPS ONLY)</a:t>
            </a:r>
          </a:p>
        </p:txBody>
      </p:sp>
    </p:spTree>
    <p:extLst>
      <p:ext uri="{BB962C8B-B14F-4D97-AF65-F5344CB8AC3E}">
        <p14:creationId xmlns:p14="http://schemas.microsoft.com/office/powerpoint/2010/main" val="3444237745"/>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Basic 2">
    <p:spTree>
      <p:nvGrpSpPr>
        <p:cNvPr id="1" name=""/>
        <p:cNvGrpSpPr/>
        <p:nvPr/>
      </p:nvGrpSpPr>
      <p:grpSpPr>
        <a:xfrm>
          <a:off x="0" y="0"/>
          <a:ext cx="0" cy="0"/>
          <a:chOff x="0" y="0"/>
          <a:chExt cx="0" cy="0"/>
        </a:xfrm>
      </p:grpSpPr>
      <p:sp>
        <p:nvSpPr>
          <p:cNvPr id="10" name="Text Placeholder 2"/>
          <p:cNvSpPr>
            <a:spLocks noGrp="1"/>
          </p:cNvSpPr>
          <p:nvPr>
            <p:ph type="body" sz="quarter" idx="11" hasCustomPrompt="1"/>
          </p:nvPr>
        </p:nvSpPr>
        <p:spPr>
          <a:xfrm>
            <a:off x="812007" y="401100"/>
            <a:ext cx="7941469" cy="422813"/>
          </a:xfrm>
          <a:prstGeom prst="rect">
            <a:avLst/>
          </a:prstGeom>
        </p:spPr>
        <p:txBody>
          <a:bodyPr anchor="t"/>
          <a:lstStyle>
            <a:lvl1pPr marL="0" indent="0">
              <a:buNone/>
              <a:defRPr lang="en-US" sz="2100" b="0" kern="1200" spc="38" baseline="0" dirty="0" smtClean="0">
                <a:ln w="12700" cap="rnd">
                  <a:solidFill>
                    <a:schemeClr val="accent5"/>
                  </a:solidFill>
                </a:ln>
                <a:solidFill>
                  <a:schemeClr val="accent5"/>
                </a:solidFill>
                <a:latin typeface="Arial" panose="020B0604020202020204" pitchFamily="34" charset="0"/>
                <a:ea typeface="+mn-ea"/>
                <a:cs typeface="Arial" panose="020B0604020202020204" pitchFamily="34" charset="0"/>
              </a:defRPr>
            </a:lvl1pPr>
          </a:lstStyle>
          <a:p>
            <a:r>
              <a:rPr lang="en-US" dirty="0" smtClean="0"/>
              <a:t>Title (sentence case)</a:t>
            </a:r>
          </a:p>
        </p:txBody>
      </p:sp>
      <p:sp>
        <p:nvSpPr>
          <p:cNvPr id="11" name="Text Placeholder 10"/>
          <p:cNvSpPr>
            <a:spLocks noGrp="1"/>
          </p:cNvSpPr>
          <p:nvPr>
            <p:ph type="body" sz="quarter" idx="12" hasCustomPrompt="1"/>
          </p:nvPr>
        </p:nvSpPr>
        <p:spPr>
          <a:xfrm>
            <a:off x="812006" y="823913"/>
            <a:ext cx="7938458" cy="381045"/>
          </a:xfrm>
          <a:prstGeom prst="rect">
            <a:avLst/>
          </a:prstGeom>
        </p:spPr>
        <p:txBody>
          <a:bodyPr anchor="t"/>
          <a:lstStyle>
            <a:lvl1pPr marL="0" indent="0">
              <a:buNone/>
              <a:defRPr sz="1500" b="0" baseline="0">
                <a:solidFill>
                  <a:schemeClr val="tx1">
                    <a:lumMod val="65000"/>
                    <a:lumOff val="35000"/>
                  </a:schemeClr>
                </a:solidFill>
                <a:latin typeface="Arial" panose="020B0604020202020204" pitchFamily="34" charset="0"/>
                <a:cs typeface="Arial" panose="020B0604020202020204" pitchFamily="34" charset="0"/>
              </a:defRPr>
            </a:lvl1pPr>
          </a:lstStyle>
          <a:p>
            <a:r>
              <a:rPr lang="en-US" dirty="0" smtClean="0"/>
              <a:t>Subtitle (sentence case)</a:t>
            </a:r>
          </a:p>
        </p:txBody>
      </p:sp>
      <p:sp>
        <p:nvSpPr>
          <p:cNvPr id="12" name="Picture Placeholder 7"/>
          <p:cNvSpPr>
            <a:spLocks noGrp="1"/>
          </p:cNvSpPr>
          <p:nvPr>
            <p:ph type="pic" sz="quarter" idx="15"/>
          </p:nvPr>
        </p:nvSpPr>
        <p:spPr>
          <a:xfrm>
            <a:off x="5762625" y="1529698"/>
            <a:ext cx="2987279" cy="4203445"/>
          </a:xfrm>
          <a:prstGeom prst="rect">
            <a:avLst/>
          </a:prstGeom>
        </p:spPr>
        <p:txBody>
          <a:bodyPr/>
          <a:lstStyle>
            <a:lvl1pPr>
              <a:defRPr>
                <a:solidFill>
                  <a:schemeClr val="tx1">
                    <a:lumMod val="65000"/>
                    <a:lumOff val="35000"/>
                  </a:schemeClr>
                </a:solidFill>
                <a:latin typeface="Arial" panose="020B0604020202020204" pitchFamily="34" charset="0"/>
                <a:cs typeface="Arial" panose="020B0604020202020204" pitchFamily="34" charset="0"/>
              </a:defRPr>
            </a:lvl1pPr>
          </a:lstStyle>
          <a:p>
            <a:endParaRPr lang="en-GB" dirty="0"/>
          </a:p>
        </p:txBody>
      </p:sp>
      <p:sp>
        <p:nvSpPr>
          <p:cNvPr id="13" name="Text Placeholder 4"/>
          <p:cNvSpPr>
            <a:spLocks noGrp="1"/>
          </p:cNvSpPr>
          <p:nvPr>
            <p:ph type="body" sz="quarter" idx="13"/>
          </p:nvPr>
        </p:nvSpPr>
        <p:spPr>
          <a:xfrm>
            <a:off x="812007" y="1529698"/>
            <a:ext cx="4845844" cy="4203446"/>
          </a:xfrm>
          <a:prstGeom prst="rect">
            <a:avLst/>
          </a:prstGeom>
        </p:spPr>
        <p:txBody>
          <a:bodyPr/>
          <a:lstStyle>
            <a:lvl1pPr marL="333375" indent="-333375">
              <a:spcBef>
                <a:spcPts val="0"/>
              </a:spcBef>
              <a:spcAft>
                <a:spcPts val="900"/>
              </a:spcAft>
              <a:buFontTx/>
              <a:buBlip>
                <a:blip r:embed="rId2"/>
              </a:buBlip>
              <a:defRPr sz="1500">
                <a:solidFill>
                  <a:schemeClr val="tx1">
                    <a:lumMod val="65000"/>
                    <a:lumOff val="35000"/>
                  </a:schemeClr>
                </a:solidFill>
                <a:latin typeface="Arial" panose="020B0604020202020204" pitchFamily="34" charset="0"/>
                <a:cs typeface="Arial" panose="020B0604020202020204" pitchFamily="34" charset="0"/>
              </a:defRPr>
            </a:lvl1pPr>
            <a:lvl2pPr marL="538163" indent="-269081">
              <a:spcBef>
                <a:spcPts val="0"/>
              </a:spcBef>
              <a:spcAft>
                <a:spcPts val="900"/>
              </a:spcAft>
              <a:buFontTx/>
              <a:buBlip>
                <a:blip r:embed="rId3"/>
              </a:buBlip>
              <a:defRPr sz="1500">
                <a:solidFill>
                  <a:schemeClr val="tx1">
                    <a:lumMod val="65000"/>
                    <a:lumOff val="35000"/>
                  </a:schemeClr>
                </a:solidFill>
                <a:latin typeface="Arial" panose="020B0604020202020204" pitchFamily="34" charset="0"/>
                <a:cs typeface="Arial" panose="020B0604020202020204" pitchFamily="34" charset="0"/>
              </a:defRPr>
            </a:lvl2pPr>
            <a:lvl3pPr marL="941785" indent="-257175">
              <a:spcBef>
                <a:spcPts val="0"/>
              </a:spcBef>
              <a:spcAft>
                <a:spcPts val="900"/>
              </a:spcAft>
              <a:buFont typeface="Arial" panose="020B0604020202020204" pitchFamily="34" charset="0"/>
              <a:buChar char="•"/>
              <a:defRPr sz="1500">
                <a:solidFill>
                  <a:schemeClr val="tx1">
                    <a:lumMod val="65000"/>
                    <a:lumOff val="35000"/>
                  </a:schemeClr>
                </a:solidFill>
                <a:latin typeface="Arial" panose="020B0604020202020204" pitchFamily="34" charset="0"/>
                <a:cs typeface="Arial" panose="020B0604020202020204" pitchFamily="34" charset="0"/>
              </a:defRPr>
            </a:lvl3pPr>
            <a:lvl4pPr marL="1345406" indent="-269081">
              <a:spcBef>
                <a:spcPts val="0"/>
              </a:spcBef>
              <a:spcAft>
                <a:spcPts val="900"/>
              </a:spcAft>
              <a:buFont typeface="Arial" panose="020B0604020202020204" pitchFamily="34" charset="0"/>
              <a:buChar char="•"/>
              <a:defRPr sz="1500">
                <a:solidFill>
                  <a:schemeClr val="tx1">
                    <a:lumMod val="65000"/>
                    <a:lumOff val="35000"/>
                  </a:schemeClr>
                </a:solidFill>
                <a:latin typeface="Arial" panose="020B0604020202020204" pitchFamily="34" charset="0"/>
                <a:cs typeface="Arial" panose="020B0604020202020204" pitchFamily="34" charset="0"/>
              </a:defRPr>
            </a:lvl4pPr>
            <a:lvl5pPr marL="675085" indent="-338138">
              <a:defRPr sz="1500">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endParaRPr lang="en-US" dirty="0" smtClean="0"/>
          </a:p>
        </p:txBody>
      </p:sp>
    </p:spTree>
    <p:extLst>
      <p:ext uri="{BB962C8B-B14F-4D97-AF65-F5344CB8AC3E}">
        <p14:creationId xmlns:p14="http://schemas.microsoft.com/office/powerpoint/2010/main" val="307488447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3.png"/><Relationship Id="rId5" Type="http://schemas.microsoft.com/office/2007/relationships/hdphoto" Target="../media/hdphoto1.wdp"/><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3.xml"/><Relationship Id="rId1" Type="http://schemas.openxmlformats.org/officeDocument/2006/relationships/slideLayout" Target="../slideLayouts/slideLayout5.xml"/></Relationships>
</file>

<file path=ppt/slideMasters/_rels/slideMaster4.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11.png"/><Relationship Id="rId3" Type="http://schemas.openxmlformats.org/officeDocument/2006/relationships/slideLayout" Target="../slideLayouts/slideLayout8.xml"/><Relationship Id="rId7" Type="http://schemas.openxmlformats.org/officeDocument/2006/relationships/image" Target="../media/image6.png"/><Relationship Id="rId12" Type="http://schemas.openxmlformats.org/officeDocument/2006/relationships/image" Target="../media/image10.png"/><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theme" Target="../theme/theme4.xml"/><Relationship Id="rId11" Type="http://schemas.openxmlformats.org/officeDocument/2006/relationships/image" Target="../media/image9.png"/><Relationship Id="rId5" Type="http://schemas.openxmlformats.org/officeDocument/2006/relationships/slideLayout" Target="../slideLayouts/slideLayout10.xml"/><Relationship Id="rId10" Type="http://schemas.openxmlformats.org/officeDocument/2006/relationships/image" Target="../media/image8.png"/><Relationship Id="rId4" Type="http://schemas.openxmlformats.org/officeDocument/2006/relationships/slideLayout" Target="../slideLayouts/slideLayout9.xml"/><Relationship Id="rId9" Type="http://schemas.openxmlformats.org/officeDocument/2006/relationships/image" Target="../media/image7.png"/><Relationship Id="rId14" Type="http://schemas.microsoft.com/office/2007/relationships/hdphoto" Target="../media/hdphoto3.wdp"/></Relationships>
</file>

<file path=ppt/slideMasters/_rels/slideMaster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13.xml"/><Relationship Id="rId7" Type="http://schemas.openxmlformats.org/officeDocument/2006/relationships/image" Target="../media/image7.png"/><Relationship Id="rId12" Type="http://schemas.microsoft.com/office/2007/relationships/hdphoto" Target="../media/hdphoto3.wdp"/><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microsoft.com/office/2007/relationships/hdphoto" Target="../media/hdphoto2.wdp"/><Relationship Id="rId11" Type="http://schemas.openxmlformats.org/officeDocument/2006/relationships/image" Target="../media/image11.png"/><Relationship Id="rId5" Type="http://schemas.openxmlformats.org/officeDocument/2006/relationships/image" Target="../media/image6.png"/><Relationship Id="rId10" Type="http://schemas.openxmlformats.org/officeDocument/2006/relationships/image" Target="../media/image10.png"/><Relationship Id="rId4" Type="http://schemas.openxmlformats.org/officeDocument/2006/relationships/theme" Target="../theme/theme5.xml"/><Relationship Id="rId9" Type="http://schemas.openxmlformats.org/officeDocument/2006/relationships/image" Target="../media/image9.png"/></Relationships>
</file>

<file path=ppt/slideMasters/_rels/slideMaster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theme" Target="../theme/theme6.xml"/><Relationship Id="rId7" Type="http://schemas.openxmlformats.org/officeDocument/2006/relationships/image" Target="../media/image8.png"/><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image" Target="../media/image7.png"/><Relationship Id="rId11" Type="http://schemas.microsoft.com/office/2007/relationships/hdphoto" Target="../media/hdphoto3.wdp"/><Relationship Id="rId5" Type="http://schemas.microsoft.com/office/2007/relationships/hdphoto" Target="../media/hdphoto2.wdp"/><Relationship Id="rId10" Type="http://schemas.openxmlformats.org/officeDocument/2006/relationships/image" Target="../media/image11.png"/><Relationship Id="rId4" Type="http://schemas.openxmlformats.org/officeDocument/2006/relationships/image" Target="../media/image6.png"/><Relationship Id="rId9" Type="http://schemas.openxmlformats.org/officeDocument/2006/relationships/image" Target="../media/image10.png"/></Relationships>
</file>

<file path=ppt/slideMasters/_rels/slideMaster7.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theme" Target="../theme/theme7.xml"/><Relationship Id="rId7" Type="http://schemas.openxmlformats.org/officeDocument/2006/relationships/image" Target="../media/image8.png"/><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image" Target="../media/image7.png"/><Relationship Id="rId11" Type="http://schemas.microsoft.com/office/2007/relationships/hdphoto" Target="../media/hdphoto3.wdp"/><Relationship Id="rId5" Type="http://schemas.microsoft.com/office/2007/relationships/hdphoto" Target="../media/hdphoto2.wdp"/><Relationship Id="rId10" Type="http://schemas.openxmlformats.org/officeDocument/2006/relationships/image" Target="../media/image11.png"/><Relationship Id="rId4" Type="http://schemas.openxmlformats.org/officeDocument/2006/relationships/image" Target="../media/image6.png"/><Relationship Id="rId9" Type="http://schemas.openxmlformats.org/officeDocument/2006/relationships/image" Target="../media/image10.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Rectangle 12"/>
          <p:cNvSpPr/>
          <p:nvPr userDrawn="1"/>
        </p:nvSpPr>
        <p:spPr>
          <a:xfrm>
            <a:off x="0" y="-1"/>
            <a:ext cx="9143999" cy="6857999"/>
          </a:xfrm>
          <a:prstGeom prst="rect">
            <a:avLst/>
          </a:prstGeom>
          <a:gradFill flip="none" rotWithShape="1">
            <a:gsLst>
              <a:gs pos="92000">
                <a:schemeClr val="accent5"/>
              </a:gs>
              <a:gs pos="29000">
                <a:schemeClr val="accent1"/>
              </a:gs>
              <a:gs pos="58000">
                <a:schemeClr val="accent2"/>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pic>
        <p:nvPicPr>
          <p:cNvPr id="12" name="Picture 11"/>
          <p:cNvPicPr>
            <a:picLocks noChangeAspect="1"/>
          </p:cNvPicPr>
          <p:nvPr userDrawn="1"/>
        </p:nvPicPr>
        <p:blipFill rotWithShape="1">
          <a:blip r:embed="rId3">
            <a:extLst>
              <a:ext uri="{28A0092B-C50C-407E-A947-70E740481C1C}">
                <a14:useLocalDpi xmlns:a14="http://schemas.microsoft.com/office/drawing/2010/main" val="0"/>
              </a:ext>
            </a:extLst>
          </a:blip>
          <a:srcRect t="40424" r="82327"/>
          <a:stretch/>
        </p:blipFill>
        <p:spPr>
          <a:xfrm>
            <a:off x="5283187" y="1"/>
            <a:ext cx="3860813" cy="3956701"/>
          </a:xfrm>
          <a:prstGeom prst="rect">
            <a:avLst/>
          </a:prstGeom>
        </p:spPr>
      </p:pic>
      <p:pic>
        <p:nvPicPr>
          <p:cNvPr id="17" name="Picture 16"/>
          <p:cNvPicPr>
            <a:picLocks noChangeAspect="1"/>
          </p:cNvPicPr>
          <p:nvPr userDrawn="1"/>
        </p:nvPicPr>
        <p:blipFill rotWithShape="1">
          <a:blip r:embed="rId3">
            <a:extLst>
              <a:ext uri="{28A0092B-C50C-407E-A947-70E740481C1C}">
                <a14:useLocalDpi xmlns:a14="http://schemas.microsoft.com/office/drawing/2010/main" val="0"/>
              </a:ext>
            </a:extLst>
          </a:blip>
          <a:srcRect l="30329" t="25516" b="38769"/>
          <a:stretch/>
        </p:blipFill>
        <p:spPr>
          <a:xfrm>
            <a:off x="342748" y="274269"/>
            <a:ext cx="4765034" cy="742604"/>
          </a:xfrm>
          <a:prstGeom prst="rect">
            <a:avLst/>
          </a:prstGeom>
        </p:spPr>
      </p:pic>
      <p:sp>
        <p:nvSpPr>
          <p:cNvPr id="2" name="Rectangle 1"/>
          <p:cNvSpPr/>
          <p:nvPr userDrawn="1"/>
        </p:nvSpPr>
        <p:spPr>
          <a:xfrm>
            <a:off x="1" y="1"/>
            <a:ext cx="9143999" cy="6857999"/>
          </a:xfrm>
          <a:prstGeom prst="rect">
            <a:avLst/>
          </a:prstGeom>
          <a:gradFill flip="none" rotWithShape="1">
            <a:gsLst>
              <a:gs pos="92000">
                <a:schemeClr val="accent5">
                  <a:alpha val="90000"/>
                </a:schemeClr>
              </a:gs>
              <a:gs pos="29000">
                <a:schemeClr val="accent1">
                  <a:alpha val="90000"/>
                </a:schemeClr>
              </a:gs>
              <a:gs pos="58000">
                <a:schemeClr val="accent2">
                  <a:alpha val="9000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pic>
        <p:nvPicPr>
          <p:cNvPr id="11" name="Picture 2" descr="Image result for nhs logo"/>
          <p:cNvPicPr>
            <a:picLocks noChangeAspect="1" noChangeArrowheads="1"/>
          </p:cNvPicPr>
          <p:nvPr userDrawn="1"/>
        </p:nvPicPr>
        <p:blipFill>
          <a:blip r:embed="rId4">
            <a:extLst>
              <a:ext uri="{BEBA8EAE-BF5A-486C-A8C5-ECC9F3942E4B}">
                <a14:imgProps xmlns:a14="http://schemas.microsoft.com/office/drawing/2010/main">
                  <a14:imgLayer r:embed="rId5">
                    <a14:imgEffect>
                      <a14:backgroundRemoval t="989" b="98517" l="0" r="99050">
                        <a14:foregroundMark x1="46250" y1="41533" x2="40800" y2="69963"/>
                        <a14:foregroundMark x1="77800" y1="52040" x2="88100" y2="62546"/>
                      </a14:backgroundRemoval>
                    </a14:imgEffect>
                  </a14:imgLayer>
                </a14:imgProps>
              </a:ext>
              <a:ext uri="{28A0092B-C50C-407E-A947-70E740481C1C}">
                <a14:useLocalDpi xmlns:a14="http://schemas.microsoft.com/office/drawing/2010/main" val="0"/>
              </a:ext>
            </a:extLst>
          </a:blip>
          <a:srcRect/>
          <a:stretch>
            <a:fillRect/>
          </a:stretch>
        </p:blipFill>
        <p:spPr bwMode="auto">
          <a:xfrm>
            <a:off x="7215188" y="5806134"/>
            <a:ext cx="1340156" cy="56600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38291" y="5660329"/>
            <a:ext cx="2633146" cy="798286"/>
          </a:xfrm>
          <a:prstGeom prst="rect">
            <a:avLst/>
          </a:prstGeom>
        </p:spPr>
      </p:pic>
      <p:grpSp>
        <p:nvGrpSpPr>
          <p:cNvPr id="16" name="Group 15"/>
          <p:cNvGrpSpPr/>
          <p:nvPr userDrawn="1"/>
        </p:nvGrpSpPr>
        <p:grpSpPr>
          <a:xfrm>
            <a:off x="3771291" y="5813570"/>
            <a:ext cx="2410067" cy="558573"/>
            <a:chOff x="841489" y="5658850"/>
            <a:chExt cx="3213422" cy="713294"/>
          </a:xfrm>
        </p:grpSpPr>
        <p:pic>
          <p:nvPicPr>
            <p:cNvPr id="10" name="Picture 9"/>
            <p:cNvPicPr>
              <a:picLocks noChangeAspect="1"/>
            </p:cNvPicPr>
            <p:nvPr userDrawn="1"/>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r="66834"/>
            <a:stretch/>
          </p:blipFill>
          <p:spPr>
            <a:xfrm>
              <a:off x="841489" y="5660329"/>
              <a:ext cx="1053986" cy="711815"/>
            </a:xfrm>
            <a:prstGeom prst="rect">
              <a:avLst/>
            </a:prstGeom>
            <a:ln w="19050">
              <a:solidFill>
                <a:schemeClr val="bg1"/>
              </a:solidFill>
              <a:miter lim="800000"/>
            </a:ln>
          </p:spPr>
        </p:pic>
        <p:pic>
          <p:nvPicPr>
            <p:cNvPr id="15" name="Picture 14"/>
            <p:cNvPicPr>
              <a:picLocks noChangeAspect="1"/>
            </p:cNvPicPr>
            <p:nvPr userDrawn="1"/>
          </p:nvPicPr>
          <p:blipFill rotWithShape="1">
            <a:blip r:embed="rId7">
              <a:biLevel thresh="25000"/>
            </a:blip>
            <a:srcRect l="33806"/>
            <a:stretch/>
          </p:blipFill>
          <p:spPr>
            <a:xfrm>
              <a:off x="1952416" y="5658850"/>
              <a:ext cx="2102495" cy="713294"/>
            </a:xfrm>
            <a:prstGeom prst="rect">
              <a:avLst/>
            </a:prstGeom>
          </p:spPr>
        </p:pic>
      </p:grpSp>
    </p:spTree>
    <p:extLst>
      <p:ext uri="{BB962C8B-B14F-4D97-AF65-F5344CB8AC3E}">
        <p14:creationId xmlns:p14="http://schemas.microsoft.com/office/powerpoint/2010/main" val="187422035"/>
      </p:ext>
    </p:extLst>
  </p:cSld>
  <p:clrMap bg1="lt1" tx1="dk1" bg2="lt2" tx2="dk2" accent1="accent1" accent2="accent2" accent3="accent3" accent4="accent4" accent5="accent5" accent6="accent6" hlink="hlink" folHlink="folHlink"/>
  <p:sldLayoutIdLst>
    <p:sldLayoutId id="2147483663"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Rectangle 12"/>
          <p:cNvSpPr/>
          <p:nvPr userDrawn="1"/>
        </p:nvSpPr>
        <p:spPr>
          <a:xfrm>
            <a:off x="0" y="-1"/>
            <a:ext cx="9143999" cy="6857999"/>
          </a:xfrm>
          <a:prstGeom prst="rect">
            <a:avLst/>
          </a:prstGeom>
          <a:gradFill flip="none" rotWithShape="1">
            <a:gsLst>
              <a:gs pos="92000">
                <a:schemeClr val="accent5"/>
              </a:gs>
              <a:gs pos="29000">
                <a:schemeClr val="accent1"/>
              </a:gs>
              <a:gs pos="58000">
                <a:schemeClr val="accent2"/>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pic>
        <p:nvPicPr>
          <p:cNvPr id="12" name="Picture 11"/>
          <p:cNvPicPr>
            <a:picLocks noChangeAspect="1"/>
          </p:cNvPicPr>
          <p:nvPr userDrawn="1"/>
        </p:nvPicPr>
        <p:blipFill rotWithShape="1">
          <a:blip r:embed="rId5">
            <a:extLst>
              <a:ext uri="{28A0092B-C50C-407E-A947-70E740481C1C}">
                <a14:useLocalDpi xmlns:a14="http://schemas.microsoft.com/office/drawing/2010/main" val="0"/>
              </a:ext>
            </a:extLst>
          </a:blip>
          <a:srcRect t="40424" r="82327"/>
          <a:stretch/>
        </p:blipFill>
        <p:spPr>
          <a:xfrm>
            <a:off x="5283187" y="2"/>
            <a:ext cx="3860813" cy="3948156"/>
          </a:xfrm>
          <a:prstGeom prst="rect">
            <a:avLst/>
          </a:prstGeom>
        </p:spPr>
      </p:pic>
      <p:pic>
        <p:nvPicPr>
          <p:cNvPr id="17" name="Picture 16"/>
          <p:cNvPicPr>
            <a:picLocks noChangeAspect="1"/>
          </p:cNvPicPr>
          <p:nvPr userDrawn="1"/>
        </p:nvPicPr>
        <p:blipFill rotWithShape="1">
          <a:blip r:embed="rId5">
            <a:extLst>
              <a:ext uri="{28A0092B-C50C-407E-A947-70E740481C1C}">
                <a14:useLocalDpi xmlns:a14="http://schemas.microsoft.com/office/drawing/2010/main" val="0"/>
              </a:ext>
            </a:extLst>
          </a:blip>
          <a:srcRect l="30329" t="25516" b="38769"/>
          <a:stretch/>
        </p:blipFill>
        <p:spPr>
          <a:xfrm>
            <a:off x="342748" y="274269"/>
            <a:ext cx="4765034" cy="741000"/>
          </a:xfrm>
          <a:prstGeom prst="rect">
            <a:avLst/>
          </a:prstGeom>
        </p:spPr>
      </p:pic>
      <p:sp>
        <p:nvSpPr>
          <p:cNvPr id="2" name="Rectangle 1"/>
          <p:cNvSpPr/>
          <p:nvPr userDrawn="1"/>
        </p:nvSpPr>
        <p:spPr>
          <a:xfrm>
            <a:off x="1" y="1"/>
            <a:ext cx="9143999" cy="6857999"/>
          </a:xfrm>
          <a:prstGeom prst="rect">
            <a:avLst/>
          </a:prstGeom>
          <a:gradFill flip="none" rotWithShape="1">
            <a:gsLst>
              <a:gs pos="92000">
                <a:schemeClr val="accent5">
                  <a:alpha val="90000"/>
                </a:schemeClr>
              </a:gs>
              <a:gs pos="29000">
                <a:schemeClr val="accent1">
                  <a:alpha val="90000"/>
                </a:schemeClr>
              </a:gs>
              <a:gs pos="58000">
                <a:schemeClr val="accent2">
                  <a:alpha val="9000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Tree>
    <p:extLst>
      <p:ext uri="{BB962C8B-B14F-4D97-AF65-F5344CB8AC3E}">
        <p14:creationId xmlns:p14="http://schemas.microsoft.com/office/powerpoint/2010/main" val="3225185646"/>
      </p:ext>
    </p:extLst>
  </p:cSld>
  <p:clrMap bg1="lt1" tx1="dk1" bg2="lt2" tx2="dk2" accent1="accent1" accent2="accent2" accent3="accent3" accent4="accent4" accent5="accent5" accent6="accent6" hlink="hlink" folHlink="folHlink"/>
  <p:sldLayoutIdLst>
    <p:sldLayoutId id="2147483665" r:id="rId1"/>
    <p:sldLayoutId id="2147483649" r:id="rId2"/>
    <p:sldLayoutId id="2147483696" r:id="rId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Rectangle 1"/>
          <p:cNvSpPr/>
          <p:nvPr userDrawn="1"/>
        </p:nvSpPr>
        <p:spPr>
          <a:xfrm>
            <a:off x="1" y="1"/>
            <a:ext cx="9143999" cy="6857999"/>
          </a:xfrm>
          <a:prstGeom prst="rect">
            <a:avLst/>
          </a:prstGeom>
          <a:gradFill flip="none" rotWithShape="1">
            <a:gsLst>
              <a:gs pos="30000">
                <a:schemeClr val="accent1">
                  <a:lumMod val="50000"/>
                </a:schemeClr>
              </a:gs>
              <a:gs pos="100000">
                <a:schemeClr val="tx1"/>
              </a:gs>
              <a:gs pos="0">
                <a:schemeClr val="accent1">
                  <a:lumMod val="7500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pic>
        <p:nvPicPr>
          <p:cNvPr id="12" name="Picture 11"/>
          <p:cNvPicPr>
            <a:picLocks noChangeAspect="1"/>
          </p:cNvPicPr>
          <p:nvPr userDrawn="1"/>
        </p:nvPicPr>
        <p:blipFill rotWithShape="1">
          <a:blip r:embed="rId3">
            <a:extLst>
              <a:ext uri="{28A0092B-C50C-407E-A947-70E740481C1C}">
                <a14:useLocalDpi xmlns:a14="http://schemas.microsoft.com/office/drawing/2010/main" val="0"/>
              </a:ext>
            </a:extLst>
          </a:blip>
          <a:srcRect t="40424" r="82327"/>
          <a:stretch/>
        </p:blipFill>
        <p:spPr>
          <a:xfrm>
            <a:off x="5283187" y="1"/>
            <a:ext cx="3860813" cy="3922519"/>
          </a:xfrm>
          <a:prstGeom prst="rect">
            <a:avLst/>
          </a:prstGeom>
        </p:spPr>
      </p:pic>
      <p:pic>
        <p:nvPicPr>
          <p:cNvPr id="17" name="Picture 16"/>
          <p:cNvPicPr>
            <a:picLocks noChangeAspect="1"/>
          </p:cNvPicPr>
          <p:nvPr userDrawn="1"/>
        </p:nvPicPr>
        <p:blipFill rotWithShape="1">
          <a:blip r:embed="rId3">
            <a:extLst>
              <a:ext uri="{28A0092B-C50C-407E-A947-70E740481C1C}">
                <a14:useLocalDpi xmlns:a14="http://schemas.microsoft.com/office/drawing/2010/main" val="0"/>
              </a:ext>
            </a:extLst>
          </a:blip>
          <a:srcRect l="30329" t="25516" b="38769"/>
          <a:stretch/>
        </p:blipFill>
        <p:spPr>
          <a:xfrm>
            <a:off x="342748" y="274268"/>
            <a:ext cx="4765034" cy="736189"/>
          </a:xfrm>
          <a:prstGeom prst="rect">
            <a:avLst/>
          </a:prstGeom>
        </p:spPr>
      </p:pic>
      <p:sp>
        <p:nvSpPr>
          <p:cNvPr id="6" name="Rectangle 5"/>
          <p:cNvSpPr/>
          <p:nvPr userDrawn="1"/>
        </p:nvSpPr>
        <p:spPr>
          <a:xfrm>
            <a:off x="1" y="-1"/>
            <a:ext cx="9143999" cy="6857999"/>
          </a:xfrm>
          <a:prstGeom prst="rect">
            <a:avLst/>
          </a:prstGeom>
          <a:gradFill flip="none" rotWithShape="1">
            <a:gsLst>
              <a:gs pos="60000">
                <a:schemeClr val="accent1">
                  <a:alpha val="90000"/>
                  <a:lumMod val="33000"/>
                </a:schemeClr>
              </a:gs>
              <a:gs pos="100000">
                <a:schemeClr val="accent1">
                  <a:lumMod val="14000"/>
                </a:schemeClr>
              </a:gs>
              <a:gs pos="0">
                <a:schemeClr val="accent4">
                  <a:lumMod val="3100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Tree>
    <p:extLst>
      <p:ext uri="{BB962C8B-B14F-4D97-AF65-F5344CB8AC3E}">
        <p14:creationId xmlns:p14="http://schemas.microsoft.com/office/powerpoint/2010/main" val="3635410562"/>
      </p:ext>
    </p:extLst>
  </p:cSld>
  <p:clrMap bg1="lt1" tx1="dk1" bg2="lt2" tx2="dk2" accent1="accent1" accent2="accent2" accent3="accent3" accent4="accent4" accent5="accent5" accent6="accent6" hlink="hlink" folHlink="folHlink"/>
  <p:sldLayoutIdLst>
    <p:sldLayoutId id="2147483688"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7">
            <a:extLst>
              <a:ext uri="{BEBA8EAE-BF5A-486C-A8C5-ECC9F3942E4B}">
                <a14:imgProps xmlns:a14="http://schemas.microsoft.com/office/drawing/2010/main">
                  <a14:imgLayer r:embed="rId8">
                    <a14:imgEffect>
                      <a14:brightnessContrast bright="14000" contrast="7000"/>
                    </a14:imgEffect>
                  </a14:imgLayer>
                </a14:imgProps>
              </a:ext>
            </a:extLst>
          </a:blip>
          <a:srcRect t="39866" r="39261"/>
          <a:stretch/>
        </p:blipFill>
        <p:spPr>
          <a:xfrm>
            <a:off x="5494696" y="1"/>
            <a:ext cx="3649304" cy="3734511"/>
          </a:xfrm>
          <a:prstGeom prst="rect">
            <a:avLst/>
          </a:prstGeom>
        </p:spPr>
      </p:pic>
      <p:pic>
        <p:nvPicPr>
          <p:cNvPr id="4" name="Picture 3"/>
          <p:cNvPicPr>
            <a:picLocks noChangeAspect="1"/>
          </p:cNvPicPr>
          <p:nvPr userDrawn="1"/>
        </p:nvPicPr>
        <p:blipFill rotWithShape="1">
          <a:blip r:embed="rId9" cstate="hqprint">
            <a:extLst>
              <a:ext uri="{28A0092B-C50C-407E-A947-70E740481C1C}">
                <a14:useLocalDpi xmlns:a14="http://schemas.microsoft.com/office/drawing/2010/main"/>
              </a:ext>
            </a:extLst>
          </a:blip>
          <a:srcRect/>
          <a:stretch/>
        </p:blipFill>
        <p:spPr>
          <a:xfrm>
            <a:off x="0" y="401097"/>
            <a:ext cx="1062038" cy="417417"/>
          </a:xfrm>
          <a:prstGeom prst="rect">
            <a:avLst/>
          </a:prstGeom>
        </p:spPr>
      </p:pic>
      <p:pic>
        <p:nvPicPr>
          <p:cNvPr id="6" name="Picture 2" descr="Image result for nhs logo"/>
          <p:cNvPicPr>
            <a:picLocks noChangeAspect="1" noChangeArrowheads="1"/>
          </p:cNvPicPr>
          <p:nvPr userDrawn="1"/>
        </p:nvPicPr>
        <p:blipFill>
          <a:blip r:embed="rId10" cstate="hqprint">
            <a:extLst>
              <a:ext uri="{28A0092B-C50C-407E-A947-70E740481C1C}">
                <a14:useLocalDpi xmlns:a14="http://schemas.microsoft.com/office/drawing/2010/main"/>
              </a:ext>
            </a:extLst>
          </a:blip>
          <a:srcRect/>
          <a:stretch>
            <a:fillRect/>
          </a:stretch>
        </p:blipFill>
        <p:spPr bwMode="auto">
          <a:xfrm>
            <a:off x="7656483" y="6177243"/>
            <a:ext cx="997298" cy="40340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userDrawn="1"/>
        </p:nvPicPr>
        <p:blipFill rotWithShape="1">
          <a:blip r:embed="rId11" cstate="hqprint">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2742182" y="6152031"/>
            <a:ext cx="1935720" cy="453829"/>
          </a:xfrm>
          <a:prstGeom prst="rect">
            <a:avLst/>
          </a:prstGeom>
          <a:ln w="19050">
            <a:noFill/>
            <a:miter lim="800000"/>
          </a:ln>
        </p:spPr>
      </p:pic>
      <p:pic>
        <p:nvPicPr>
          <p:cNvPr id="9" name="Picture 8"/>
          <p:cNvPicPr>
            <a:picLocks noChangeAspect="1"/>
          </p:cNvPicPr>
          <p:nvPr userDrawn="1"/>
        </p:nvPicPr>
        <p:blipFill>
          <a:blip r:embed="rId12" cstate="hq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260645" y="6030325"/>
            <a:ext cx="2039683" cy="592238"/>
          </a:xfrm>
          <a:prstGeom prst="rect">
            <a:avLst/>
          </a:prstGeom>
        </p:spPr>
      </p:pic>
      <p:pic>
        <p:nvPicPr>
          <p:cNvPr id="10" name="Picture 9"/>
          <p:cNvPicPr>
            <a:picLocks noChangeAspect="1"/>
          </p:cNvPicPr>
          <p:nvPr userDrawn="1"/>
        </p:nvPicPr>
        <p:blipFill>
          <a:blip r:embed="rId13">
            <a:extLst>
              <a:ext uri="{BEBA8EAE-BF5A-486C-A8C5-ECC9F3942E4B}">
                <a14:imgProps xmlns:a14="http://schemas.microsoft.com/office/drawing/2010/main">
                  <a14:imgLayer r:embed="rId14">
                    <a14:imgEffect>
                      <a14:colorTemperature colorTemp="4700"/>
                    </a14:imgEffect>
                    <a14:imgEffect>
                      <a14:saturation sat="66000"/>
                    </a14:imgEffect>
                    <a14:imgEffect>
                      <a14:brightnessContrast bright="20000" contrast="20000"/>
                    </a14:imgEffect>
                  </a14:imgLayer>
                </a14:imgProps>
              </a:ext>
            </a:extLst>
          </a:blip>
          <a:stretch>
            <a:fillRect/>
          </a:stretch>
        </p:blipFill>
        <p:spPr>
          <a:xfrm>
            <a:off x="4907865" y="6204310"/>
            <a:ext cx="423781" cy="349270"/>
          </a:xfrm>
          <a:prstGeom prst="rect">
            <a:avLst/>
          </a:prstGeom>
        </p:spPr>
      </p:pic>
    </p:spTree>
    <p:extLst>
      <p:ext uri="{BB962C8B-B14F-4D97-AF65-F5344CB8AC3E}">
        <p14:creationId xmlns:p14="http://schemas.microsoft.com/office/powerpoint/2010/main" val="182032514"/>
      </p:ext>
    </p:extLst>
  </p:cSld>
  <p:clrMap bg1="lt1" tx1="dk1" bg2="lt2" tx2="dk2" accent1="accent1" accent2="accent2" accent3="accent3" accent4="accent4" accent5="accent5" accent6="accent6" hlink="hlink" folHlink="folHlink"/>
  <p:sldLayoutIdLst>
    <p:sldLayoutId id="2147483667" r:id="rId1"/>
    <p:sldLayoutId id="2147483673" r:id="rId2"/>
    <p:sldLayoutId id="2147483698" r:id="rId3"/>
    <p:sldLayoutId id="2147483699" r:id="rId4"/>
    <p:sldLayoutId id="2147483700" r:id="rId5"/>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5">
            <a:extLst>
              <a:ext uri="{BEBA8EAE-BF5A-486C-A8C5-ECC9F3942E4B}">
                <a14:imgProps xmlns:a14="http://schemas.microsoft.com/office/drawing/2010/main">
                  <a14:imgLayer r:embed="rId6">
                    <a14:imgEffect>
                      <a14:brightnessContrast bright="14000" contrast="7000"/>
                    </a14:imgEffect>
                  </a14:imgLayer>
                </a14:imgProps>
              </a:ext>
            </a:extLst>
          </a:blip>
          <a:srcRect t="39866" r="39261"/>
          <a:stretch/>
        </p:blipFill>
        <p:spPr>
          <a:xfrm rot="10800000">
            <a:off x="0" y="4375447"/>
            <a:ext cx="2438975" cy="2482552"/>
          </a:xfrm>
          <a:prstGeom prst="rect">
            <a:avLst/>
          </a:prstGeom>
        </p:spPr>
      </p:pic>
      <p:pic>
        <p:nvPicPr>
          <p:cNvPr id="4" name="Picture 3"/>
          <p:cNvPicPr>
            <a:picLocks noChangeAspect="1"/>
          </p:cNvPicPr>
          <p:nvPr userDrawn="1"/>
        </p:nvPicPr>
        <p:blipFill rotWithShape="1">
          <a:blip r:embed="rId7" cstate="hqprint">
            <a:extLst>
              <a:ext uri="{28A0092B-C50C-407E-A947-70E740481C1C}">
                <a14:useLocalDpi xmlns:a14="http://schemas.microsoft.com/office/drawing/2010/main"/>
              </a:ext>
            </a:extLst>
          </a:blip>
          <a:srcRect/>
          <a:stretch/>
        </p:blipFill>
        <p:spPr>
          <a:xfrm>
            <a:off x="0" y="401097"/>
            <a:ext cx="1062038" cy="417417"/>
          </a:xfrm>
          <a:prstGeom prst="rect">
            <a:avLst/>
          </a:prstGeom>
        </p:spPr>
      </p:pic>
      <p:pic>
        <p:nvPicPr>
          <p:cNvPr id="10" name="Picture 2" descr="Image result for nhs logo"/>
          <p:cNvPicPr>
            <a:picLocks noChangeAspect="1" noChangeArrowheads="1"/>
          </p:cNvPicPr>
          <p:nvPr userDrawn="1"/>
        </p:nvPicPr>
        <p:blipFill>
          <a:blip r:embed="rId8" cstate="hqprint">
            <a:extLst>
              <a:ext uri="{28A0092B-C50C-407E-A947-70E740481C1C}">
                <a14:useLocalDpi xmlns:a14="http://schemas.microsoft.com/office/drawing/2010/main"/>
              </a:ext>
            </a:extLst>
          </a:blip>
          <a:srcRect/>
          <a:stretch>
            <a:fillRect/>
          </a:stretch>
        </p:blipFill>
        <p:spPr bwMode="auto">
          <a:xfrm>
            <a:off x="7656483" y="6177243"/>
            <a:ext cx="997298" cy="40340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userDrawn="1"/>
        </p:nvPicPr>
        <p:blipFill rotWithShape="1">
          <a:blip r:embed="rId9" cstate="hqprint">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2742182" y="6152031"/>
            <a:ext cx="1935720" cy="453829"/>
          </a:xfrm>
          <a:prstGeom prst="rect">
            <a:avLst/>
          </a:prstGeom>
          <a:ln w="19050">
            <a:noFill/>
            <a:miter lim="800000"/>
          </a:ln>
        </p:spPr>
      </p:pic>
      <p:pic>
        <p:nvPicPr>
          <p:cNvPr id="12" name="Picture 11"/>
          <p:cNvPicPr>
            <a:picLocks noChangeAspect="1"/>
          </p:cNvPicPr>
          <p:nvPr userDrawn="1"/>
        </p:nvPicPr>
        <p:blipFill>
          <a:blip r:embed="rId10" cstate="hq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260645" y="6030325"/>
            <a:ext cx="2039683" cy="592238"/>
          </a:xfrm>
          <a:prstGeom prst="rect">
            <a:avLst/>
          </a:prstGeom>
        </p:spPr>
      </p:pic>
      <p:pic>
        <p:nvPicPr>
          <p:cNvPr id="13" name="Picture 12"/>
          <p:cNvPicPr>
            <a:picLocks noChangeAspect="1"/>
          </p:cNvPicPr>
          <p:nvPr userDrawn="1"/>
        </p:nvPicPr>
        <p:blipFill>
          <a:blip r:embed="rId11">
            <a:extLst>
              <a:ext uri="{BEBA8EAE-BF5A-486C-A8C5-ECC9F3942E4B}">
                <a14:imgProps xmlns:a14="http://schemas.microsoft.com/office/drawing/2010/main">
                  <a14:imgLayer r:embed="rId12">
                    <a14:imgEffect>
                      <a14:colorTemperature colorTemp="4700"/>
                    </a14:imgEffect>
                    <a14:imgEffect>
                      <a14:saturation sat="66000"/>
                    </a14:imgEffect>
                    <a14:imgEffect>
                      <a14:brightnessContrast bright="20000" contrast="20000"/>
                    </a14:imgEffect>
                  </a14:imgLayer>
                </a14:imgProps>
              </a:ext>
            </a:extLst>
          </a:blip>
          <a:stretch>
            <a:fillRect/>
          </a:stretch>
        </p:blipFill>
        <p:spPr>
          <a:xfrm>
            <a:off x="4907865" y="6204310"/>
            <a:ext cx="423781" cy="349270"/>
          </a:xfrm>
          <a:prstGeom prst="rect">
            <a:avLst/>
          </a:prstGeom>
        </p:spPr>
      </p:pic>
    </p:spTree>
    <p:extLst>
      <p:ext uri="{BB962C8B-B14F-4D97-AF65-F5344CB8AC3E}">
        <p14:creationId xmlns:p14="http://schemas.microsoft.com/office/powerpoint/2010/main" val="2603900169"/>
      </p:ext>
    </p:extLst>
  </p:cSld>
  <p:clrMap bg1="lt1" tx1="dk1" bg2="lt2" tx2="dk2" accent1="accent1" accent2="accent2" accent3="accent3" accent4="accent4" accent5="accent5" accent6="accent6" hlink="hlink" folHlink="folHlink"/>
  <p:sldLayoutIdLst>
    <p:sldLayoutId id="2147483689" r:id="rId1"/>
    <p:sldLayoutId id="2147483695" r:id="rId2"/>
    <p:sldLayoutId id="2147483690" r:id="rId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4">
            <a:extLst>
              <a:ext uri="{BEBA8EAE-BF5A-486C-A8C5-ECC9F3942E4B}">
                <a14:imgProps xmlns:a14="http://schemas.microsoft.com/office/drawing/2010/main">
                  <a14:imgLayer r:embed="rId5">
                    <a14:imgEffect>
                      <a14:brightnessContrast bright="14000" contrast="7000"/>
                    </a14:imgEffect>
                  </a14:imgLayer>
                </a14:imgProps>
              </a:ext>
            </a:extLst>
          </a:blip>
          <a:srcRect l="-1" t="39866" r="-6395"/>
          <a:stretch/>
        </p:blipFill>
        <p:spPr>
          <a:xfrm rot="10800000">
            <a:off x="3457575" y="3674692"/>
            <a:ext cx="5395776" cy="3183307"/>
          </a:xfrm>
          <a:prstGeom prst="rect">
            <a:avLst/>
          </a:prstGeom>
        </p:spPr>
      </p:pic>
      <p:pic>
        <p:nvPicPr>
          <p:cNvPr id="4" name="Picture 3"/>
          <p:cNvPicPr>
            <a:picLocks noChangeAspect="1"/>
          </p:cNvPicPr>
          <p:nvPr userDrawn="1"/>
        </p:nvPicPr>
        <p:blipFill rotWithShape="1">
          <a:blip r:embed="rId6" cstate="hqprint">
            <a:extLst>
              <a:ext uri="{28A0092B-C50C-407E-A947-70E740481C1C}">
                <a14:useLocalDpi xmlns:a14="http://schemas.microsoft.com/office/drawing/2010/main"/>
              </a:ext>
            </a:extLst>
          </a:blip>
          <a:srcRect/>
          <a:stretch/>
        </p:blipFill>
        <p:spPr>
          <a:xfrm>
            <a:off x="0" y="401097"/>
            <a:ext cx="1062038" cy="417417"/>
          </a:xfrm>
          <a:prstGeom prst="rect">
            <a:avLst/>
          </a:prstGeom>
        </p:spPr>
      </p:pic>
      <p:pic>
        <p:nvPicPr>
          <p:cNvPr id="10" name="Picture 2" descr="Image result for nhs logo"/>
          <p:cNvPicPr>
            <a:picLocks noChangeAspect="1" noChangeArrowheads="1"/>
          </p:cNvPicPr>
          <p:nvPr userDrawn="1"/>
        </p:nvPicPr>
        <p:blipFill>
          <a:blip r:embed="rId7" cstate="hqprint">
            <a:extLst>
              <a:ext uri="{28A0092B-C50C-407E-A947-70E740481C1C}">
                <a14:useLocalDpi xmlns:a14="http://schemas.microsoft.com/office/drawing/2010/main"/>
              </a:ext>
            </a:extLst>
          </a:blip>
          <a:srcRect/>
          <a:stretch>
            <a:fillRect/>
          </a:stretch>
        </p:blipFill>
        <p:spPr bwMode="auto">
          <a:xfrm>
            <a:off x="7656483" y="6177243"/>
            <a:ext cx="997298" cy="40340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userDrawn="1"/>
        </p:nvPicPr>
        <p:blipFill rotWithShape="1">
          <a:blip r:embed="rId8" cstate="hqprint">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2742182" y="6152031"/>
            <a:ext cx="1935720" cy="453829"/>
          </a:xfrm>
          <a:prstGeom prst="rect">
            <a:avLst/>
          </a:prstGeom>
          <a:ln w="19050">
            <a:noFill/>
            <a:miter lim="800000"/>
          </a:ln>
        </p:spPr>
      </p:pic>
      <p:pic>
        <p:nvPicPr>
          <p:cNvPr id="12" name="Picture 11"/>
          <p:cNvPicPr>
            <a:picLocks noChangeAspect="1"/>
          </p:cNvPicPr>
          <p:nvPr userDrawn="1"/>
        </p:nvPicPr>
        <p:blipFill>
          <a:blip r:embed="rId9" cstate="hq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260645" y="6030325"/>
            <a:ext cx="2039683" cy="592238"/>
          </a:xfrm>
          <a:prstGeom prst="rect">
            <a:avLst/>
          </a:prstGeom>
        </p:spPr>
      </p:pic>
      <p:pic>
        <p:nvPicPr>
          <p:cNvPr id="13" name="Picture 12"/>
          <p:cNvPicPr>
            <a:picLocks noChangeAspect="1"/>
          </p:cNvPicPr>
          <p:nvPr userDrawn="1"/>
        </p:nvPicPr>
        <p:blipFill>
          <a:blip r:embed="rId10">
            <a:extLst>
              <a:ext uri="{BEBA8EAE-BF5A-486C-A8C5-ECC9F3942E4B}">
                <a14:imgProps xmlns:a14="http://schemas.microsoft.com/office/drawing/2010/main">
                  <a14:imgLayer r:embed="rId11">
                    <a14:imgEffect>
                      <a14:colorTemperature colorTemp="4700"/>
                    </a14:imgEffect>
                    <a14:imgEffect>
                      <a14:saturation sat="66000"/>
                    </a14:imgEffect>
                    <a14:imgEffect>
                      <a14:brightnessContrast bright="20000" contrast="20000"/>
                    </a14:imgEffect>
                  </a14:imgLayer>
                </a14:imgProps>
              </a:ext>
            </a:extLst>
          </a:blip>
          <a:stretch>
            <a:fillRect/>
          </a:stretch>
        </p:blipFill>
        <p:spPr>
          <a:xfrm>
            <a:off x="4907865" y="6204310"/>
            <a:ext cx="423781" cy="349270"/>
          </a:xfrm>
          <a:prstGeom prst="rect">
            <a:avLst/>
          </a:prstGeom>
        </p:spPr>
      </p:pic>
    </p:spTree>
    <p:extLst>
      <p:ext uri="{BB962C8B-B14F-4D97-AF65-F5344CB8AC3E}">
        <p14:creationId xmlns:p14="http://schemas.microsoft.com/office/powerpoint/2010/main" val="4009055201"/>
      </p:ext>
    </p:extLst>
  </p:cSld>
  <p:clrMap bg1="lt1" tx1="dk1" bg2="lt2" tx2="dk2" accent1="accent1" accent2="accent2" accent3="accent3" accent4="accent4" accent5="accent5" accent6="accent6" hlink="hlink" folHlink="folHlink"/>
  <p:sldLayoutIdLst>
    <p:sldLayoutId id="2147483691" r:id="rId1"/>
    <p:sldLayoutId id="2147483692" r:id="rId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4">
            <a:extLst>
              <a:ext uri="{BEBA8EAE-BF5A-486C-A8C5-ECC9F3942E4B}">
                <a14:imgProps xmlns:a14="http://schemas.microsoft.com/office/drawing/2010/main">
                  <a14:imgLayer r:embed="rId5">
                    <a14:imgEffect>
                      <a14:brightnessContrast bright="14000" contrast="7000"/>
                    </a14:imgEffect>
                  </a14:imgLayer>
                </a14:imgProps>
              </a:ext>
            </a:extLst>
          </a:blip>
          <a:srcRect l="-1" t="-1355" r="-6396" b="1"/>
          <a:stretch/>
        </p:blipFill>
        <p:spPr>
          <a:xfrm rot="10800000">
            <a:off x="5505450" y="1256231"/>
            <a:ext cx="2681844" cy="2617999"/>
          </a:xfrm>
          <a:prstGeom prst="rect">
            <a:avLst/>
          </a:prstGeom>
        </p:spPr>
      </p:pic>
      <p:pic>
        <p:nvPicPr>
          <p:cNvPr id="4" name="Picture 3"/>
          <p:cNvPicPr>
            <a:picLocks noChangeAspect="1"/>
          </p:cNvPicPr>
          <p:nvPr userDrawn="1"/>
        </p:nvPicPr>
        <p:blipFill rotWithShape="1">
          <a:blip r:embed="rId6" cstate="hqprint">
            <a:extLst>
              <a:ext uri="{28A0092B-C50C-407E-A947-70E740481C1C}">
                <a14:useLocalDpi xmlns:a14="http://schemas.microsoft.com/office/drawing/2010/main"/>
              </a:ext>
            </a:extLst>
          </a:blip>
          <a:srcRect/>
          <a:stretch/>
        </p:blipFill>
        <p:spPr>
          <a:xfrm>
            <a:off x="0" y="401097"/>
            <a:ext cx="1062038" cy="417417"/>
          </a:xfrm>
          <a:prstGeom prst="rect">
            <a:avLst/>
          </a:prstGeom>
        </p:spPr>
      </p:pic>
      <p:pic>
        <p:nvPicPr>
          <p:cNvPr id="10" name="Picture 2" descr="Image result for nhs logo"/>
          <p:cNvPicPr>
            <a:picLocks noChangeAspect="1" noChangeArrowheads="1"/>
          </p:cNvPicPr>
          <p:nvPr userDrawn="1"/>
        </p:nvPicPr>
        <p:blipFill>
          <a:blip r:embed="rId7" cstate="hqprint">
            <a:extLst>
              <a:ext uri="{28A0092B-C50C-407E-A947-70E740481C1C}">
                <a14:useLocalDpi xmlns:a14="http://schemas.microsoft.com/office/drawing/2010/main"/>
              </a:ext>
            </a:extLst>
          </a:blip>
          <a:srcRect/>
          <a:stretch>
            <a:fillRect/>
          </a:stretch>
        </p:blipFill>
        <p:spPr bwMode="auto">
          <a:xfrm>
            <a:off x="7656483" y="6177243"/>
            <a:ext cx="997298" cy="40340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userDrawn="1"/>
        </p:nvPicPr>
        <p:blipFill rotWithShape="1">
          <a:blip r:embed="rId8" cstate="hqprint">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2742182" y="6152031"/>
            <a:ext cx="1935720" cy="453829"/>
          </a:xfrm>
          <a:prstGeom prst="rect">
            <a:avLst/>
          </a:prstGeom>
          <a:ln w="19050">
            <a:noFill/>
            <a:miter lim="800000"/>
          </a:ln>
        </p:spPr>
      </p:pic>
      <p:pic>
        <p:nvPicPr>
          <p:cNvPr id="12" name="Picture 11"/>
          <p:cNvPicPr>
            <a:picLocks noChangeAspect="1"/>
          </p:cNvPicPr>
          <p:nvPr userDrawn="1"/>
        </p:nvPicPr>
        <p:blipFill>
          <a:blip r:embed="rId9" cstate="hq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260645" y="6030325"/>
            <a:ext cx="2039683" cy="592238"/>
          </a:xfrm>
          <a:prstGeom prst="rect">
            <a:avLst/>
          </a:prstGeom>
        </p:spPr>
      </p:pic>
      <p:pic>
        <p:nvPicPr>
          <p:cNvPr id="13" name="Picture 12"/>
          <p:cNvPicPr>
            <a:picLocks noChangeAspect="1"/>
          </p:cNvPicPr>
          <p:nvPr userDrawn="1"/>
        </p:nvPicPr>
        <p:blipFill>
          <a:blip r:embed="rId10">
            <a:extLst>
              <a:ext uri="{BEBA8EAE-BF5A-486C-A8C5-ECC9F3942E4B}">
                <a14:imgProps xmlns:a14="http://schemas.microsoft.com/office/drawing/2010/main">
                  <a14:imgLayer r:embed="rId11">
                    <a14:imgEffect>
                      <a14:colorTemperature colorTemp="4700"/>
                    </a14:imgEffect>
                    <a14:imgEffect>
                      <a14:saturation sat="66000"/>
                    </a14:imgEffect>
                    <a14:imgEffect>
                      <a14:brightnessContrast bright="20000" contrast="20000"/>
                    </a14:imgEffect>
                  </a14:imgLayer>
                </a14:imgProps>
              </a:ext>
            </a:extLst>
          </a:blip>
          <a:stretch>
            <a:fillRect/>
          </a:stretch>
        </p:blipFill>
        <p:spPr>
          <a:xfrm>
            <a:off x="4907865" y="6204310"/>
            <a:ext cx="423781" cy="349270"/>
          </a:xfrm>
          <a:prstGeom prst="rect">
            <a:avLst/>
          </a:prstGeom>
        </p:spPr>
      </p:pic>
    </p:spTree>
    <p:extLst>
      <p:ext uri="{BB962C8B-B14F-4D97-AF65-F5344CB8AC3E}">
        <p14:creationId xmlns:p14="http://schemas.microsoft.com/office/powerpoint/2010/main" val="2584167621"/>
      </p:ext>
    </p:extLst>
  </p:cSld>
  <p:clrMap bg1="lt1" tx1="dk1" bg2="lt2" tx2="dk2" accent1="accent1" accent2="accent2" accent3="accent3" accent4="accent4" accent5="accent5" accent6="accent6" hlink="hlink" folHlink="folHlink"/>
  <p:sldLayoutIdLst>
    <p:sldLayoutId id="2147483693" r:id="rId1"/>
    <p:sldLayoutId id="2147483694" r:id="rId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julia.reynolds@innovationagencynwc.nhs.uk" TargetMode="External"/><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38.png"/></Relationships>
</file>

<file path=ppt/slides/_rels/slide12.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0.jpg"/><Relationship Id="rId7" Type="http://schemas.openxmlformats.org/officeDocument/2006/relationships/image" Target="../media/image44.png"/><Relationship Id="rId2" Type="http://schemas.openxmlformats.org/officeDocument/2006/relationships/image" Target="../media/image39.jpeg"/><Relationship Id="rId1" Type="http://schemas.openxmlformats.org/officeDocument/2006/relationships/slideLayout" Target="../slideLayouts/slideLayout10.xml"/><Relationship Id="rId6" Type="http://schemas.openxmlformats.org/officeDocument/2006/relationships/image" Target="../media/image43.png"/><Relationship Id="rId5" Type="http://schemas.openxmlformats.org/officeDocument/2006/relationships/image" Target="../media/image42.jpg"/><Relationship Id="rId4" Type="http://schemas.openxmlformats.org/officeDocument/2006/relationships/image" Target="../media/image41.jpg"/><Relationship Id="rId9" Type="http://schemas.openxmlformats.org/officeDocument/2006/relationships/image" Target="../media/image28.jpg"/></Relationships>
</file>

<file path=ppt/slides/_rels/slide13.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5.xml"/><Relationship Id="rId1" Type="http://schemas.openxmlformats.org/officeDocument/2006/relationships/slideLayout" Target="../slideLayouts/slideLayout10.xml"/><Relationship Id="rId4" Type="http://schemas.openxmlformats.org/officeDocument/2006/relationships/image" Target="../media/image28.jp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8.xml"/><Relationship Id="rId1" Type="http://schemas.openxmlformats.org/officeDocument/2006/relationships/slideLayout" Target="../slideLayouts/slideLayout6.xml"/><Relationship Id="rId5" Type="http://schemas.openxmlformats.org/officeDocument/2006/relationships/chart" Target="../charts/chart2.xml"/><Relationship Id="rId4" Type="http://schemas.openxmlformats.org/officeDocument/2006/relationships/chart" Target="../charts/chart1.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5.png"/><Relationship Id="rId7" Type="http://schemas.openxmlformats.org/officeDocument/2006/relationships/image" Target="../media/image18.png"/><Relationship Id="rId12" Type="http://schemas.microsoft.com/office/2007/relationships/hdphoto" Target="../media/hdphoto5.wdp"/><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microsoft.com/office/2007/relationships/hdphoto" Target="../media/hdphoto4.wdp"/><Relationship Id="rId11" Type="http://schemas.openxmlformats.org/officeDocument/2006/relationships/image" Target="../media/image22.png"/><Relationship Id="rId5" Type="http://schemas.openxmlformats.org/officeDocument/2006/relationships/image" Target="../media/image17.png"/><Relationship Id="rId10" Type="http://schemas.openxmlformats.org/officeDocument/2006/relationships/image" Target="../media/image21.png"/><Relationship Id="rId4" Type="http://schemas.openxmlformats.org/officeDocument/2006/relationships/image" Target="../media/image16.png"/><Relationship Id="rId9" Type="http://schemas.openxmlformats.org/officeDocument/2006/relationships/image" Target="../media/image20.jpeg"/></Relationships>
</file>

<file path=ppt/slides/_rels/slide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xml"/><Relationship Id="rId1" Type="http://schemas.openxmlformats.org/officeDocument/2006/relationships/slideLayout" Target="../slideLayouts/slideLayout9.xml"/><Relationship Id="rId5" Type="http://schemas.openxmlformats.org/officeDocument/2006/relationships/image" Target="../media/image25.png"/><Relationship Id="rId4" Type="http://schemas.openxmlformats.org/officeDocument/2006/relationships/image" Target="../media/image24.png"/></Relationships>
</file>

<file path=ppt/slides/_rels/slide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s://www.longtermplan.nhs.uk/" TargetMode="Externa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8.jpg"/><Relationship Id="rId1" Type="http://schemas.openxmlformats.org/officeDocument/2006/relationships/slideLayout" Target="../slideLayouts/slideLayout1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8.jpg"/><Relationship Id="rId7" Type="http://schemas.openxmlformats.org/officeDocument/2006/relationships/diagramColors" Target="../diagrams/colors2.xml"/><Relationship Id="rId2" Type="http://schemas.openxmlformats.org/officeDocument/2006/relationships/notesSlide" Target="../notesSlides/notesSlide3.xml"/><Relationship Id="rId1" Type="http://schemas.openxmlformats.org/officeDocument/2006/relationships/slideLayout" Target="../slideLayouts/slideLayout10.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8.xml.rels><?xml version="1.0" encoding="UTF-8" standalone="yes"?>
<Relationships xmlns="http://schemas.openxmlformats.org/package/2006/relationships"><Relationship Id="rId3" Type="http://schemas.openxmlformats.org/officeDocument/2006/relationships/image" Target="../media/image29.jpeg"/><Relationship Id="rId7" Type="http://schemas.openxmlformats.org/officeDocument/2006/relationships/image" Target="../media/image33.jpg"/><Relationship Id="rId2" Type="http://schemas.openxmlformats.org/officeDocument/2006/relationships/image" Target="../media/image28.jpg"/><Relationship Id="rId1" Type="http://schemas.openxmlformats.org/officeDocument/2006/relationships/slideLayout" Target="../slideLayouts/slideLayout10.xml"/><Relationship Id="rId6" Type="http://schemas.openxmlformats.org/officeDocument/2006/relationships/image" Target="../media/image32.jpg"/><Relationship Id="rId5" Type="http://schemas.openxmlformats.org/officeDocument/2006/relationships/image" Target="../media/image31.jpg"/><Relationship Id="rId4" Type="http://schemas.openxmlformats.org/officeDocument/2006/relationships/image" Target="../media/image30.jpg"/></Relationships>
</file>

<file path=ppt/slides/_rels/slide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28.jpg"/><Relationship Id="rId1" Type="http://schemas.openxmlformats.org/officeDocument/2006/relationships/slideLayout" Target="../slideLayouts/slideLayout10.xml"/><Relationship Id="rId5" Type="http://schemas.openxmlformats.org/officeDocument/2006/relationships/image" Target="../media/image36.png"/><Relationship Id="rId4"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621506" y="1743075"/>
            <a:ext cx="7268460" cy="1460500"/>
          </a:xfrm>
        </p:spPr>
        <p:txBody>
          <a:bodyPr/>
          <a:lstStyle/>
          <a:p>
            <a:r>
              <a:rPr lang="en-GB" dirty="0" smtClean="0">
                <a:solidFill>
                  <a:srgbClr val="FFFF00"/>
                </a:solidFill>
              </a:rPr>
              <a:t>DETECT!</a:t>
            </a:r>
          </a:p>
          <a:p>
            <a:r>
              <a:rPr lang="en-GB" dirty="0" smtClean="0">
                <a:solidFill>
                  <a:srgbClr val="FFFF00"/>
                </a:solidFill>
              </a:rPr>
              <a:t>Reducing the Gap between observed and expected Atrial Fibrillation</a:t>
            </a:r>
            <a:endParaRPr lang="en-GB" dirty="0">
              <a:solidFill>
                <a:srgbClr val="FFFF00"/>
              </a:solidFill>
            </a:endParaRPr>
          </a:p>
        </p:txBody>
      </p:sp>
      <p:sp>
        <p:nvSpPr>
          <p:cNvPr id="3" name="Text Placeholder 2"/>
          <p:cNvSpPr>
            <a:spLocks noGrp="1"/>
          </p:cNvSpPr>
          <p:nvPr>
            <p:ph type="body" sz="quarter" idx="11"/>
          </p:nvPr>
        </p:nvSpPr>
        <p:spPr>
          <a:xfrm>
            <a:off x="621506" y="3251200"/>
            <a:ext cx="7578597" cy="1282700"/>
          </a:xfrm>
        </p:spPr>
        <p:txBody>
          <a:bodyPr/>
          <a:lstStyle/>
          <a:p>
            <a:endParaRPr lang="en-GB" dirty="0"/>
          </a:p>
          <a:p>
            <a:r>
              <a:rPr lang="en-GB" b="1" dirty="0" smtClean="0"/>
              <a:t>Julia Reynolds </a:t>
            </a:r>
            <a:r>
              <a:rPr lang="en-GB" dirty="0" smtClean="0"/>
              <a:t>PhD </a:t>
            </a:r>
            <a:r>
              <a:rPr lang="en-GB" dirty="0" smtClean="0">
                <a:hlinkClick r:id="rId3"/>
              </a:rPr>
              <a:t>julia.reynolds@innovationagencynwc.nhs.uk</a:t>
            </a:r>
            <a:endParaRPr lang="en-GB" dirty="0" smtClean="0"/>
          </a:p>
          <a:p>
            <a:r>
              <a:rPr lang="en-GB" dirty="0" smtClean="0"/>
              <a:t>@</a:t>
            </a:r>
            <a:r>
              <a:rPr lang="en-GB" dirty="0" err="1" smtClean="0"/>
              <a:t>JulsReynolds</a:t>
            </a:r>
            <a:endParaRPr lang="en-GB" dirty="0"/>
          </a:p>
        </p:txBody>
      </p:sp>
    </p:spTree>
    <p:extLst>
      <p:ext uri="{BB962C8B-B14F-4D97-AF65-F5344CB8AC3E}">
        <p14:creationId xmlns:p14="http://schemas.microsoft.com/office/powerpoint/2010/main" val="15622026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p:txBody>
          <a:bodyPr/>
          <a:lstStyle/>
          <a:p>
            <a:r>
              <a:rPr lang="en-GB" dirty="0" smtClean="0"/>
              <a:t>In the beginning…</a:t>
            </a:r>
            <a:endParaRPr lang="en-GB" dirty="0"/>
          </a:p>
        </p:txBody>
      </p:sp>
      <p:sp>
        <p:nvSpPr>
          <p:cNvPr id="5" name="Oval 4"/>
          <p:cNvSpPr/>
          <p:nvPr/>
        </p:nvSpPr>
        <p:spPr>
          <a:xfrm>
            <a:off x="4524375" y="3886200"/>
            <a:ext cx="914400" cy="4191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p:cNvPicPr>
            <a:picLocks noChangeAspect="1"/>
          </p:cNvPicPr>
          <p:nvPr/>
        </p:nvPicPr>
        <p:blipFill>
          <a:blip r:embed="rId2"/>
          <a:stretch>
            <a:fillRect/>
          </a:stretch>
        </p:blipFill>
        <p:spPr>
          <a:xfrm>
            <a:off x="238125" y="923925"/>
            <a:ext cx="8696325" cy="4829175"/>
          </a:xfrm>
          <a:prstGeom prst="rect">
            <a:avLst/>
          </a:prstGeom>
        </p:spPr>
      </p:pic>
      <p:sp>
        <p:nvSpPr>
          <p:cNvPr id="6" name="Oval 5"/>
          <p:cNvSpPr/>
          <p:nvPr/>
        </p:nvSpPr>
        <p:spPr>
          <a:xfrm>
            <a:off x="4752975" y="3943350"/>
            <a:ext cx="581025" cy="36195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Oval 6"/>
          <p:cNvSpPr/>
          <p:nvPr/>
        </p:nvSpPr>
        <p:spPr>
          <a:xfrm>
            <a:off x="4752975" y="4305300"/>
            <a:ext cx="581025" cy="43815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val 7"/>
          <p:cNvSpPr/>
          <p:nvPr/>
        </p:nvSpPr>
        <p:spPr>
          <a:xfrm>
            <a:off x="6924675" y="5019675"/>
            <a:ext cx="714375" cy="523875"/>
          </a:xfrm>
          <a:prstGeom prst="ellipse">
            <a:avLst/>
          </a:prstGeom>
          <a:no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10093114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p:txBody>
          <a:bodyPr/>
          <a:lstStyle/>
          <a:p>
            <a:r>
              <a:rPr lang="en-GB" dirty="0" smtClean="0"/>
              <a:t>How are we doing?</a:t>
            </a:r>
            <a:endParaRPr lang="en-GB" dirty="0"/>
          </a:p>
        </p:txBody>
      </p:sp>
      <p:pic>
        <p:nvPicPr>
          <p:cNvPr id="3" name="Picture 2"/>
          <p:cNvPicPr>
            <a:picLocks noChangeAspect="1"/>
          </p:cNvPicPr>
          <p:nvPr/>
        </p:nvPicPr>
        <p:blipFill>
          <a:blip r:embed="rId3"/>
          <a:stretch>
            <a:fillRect/>
          </a:stretch>
        </p:blipFill>
        <p:spPr>
          <a:xfrm>
            <a:off x="253999" y="823912"/>
            <a:ext cx="8813801" cy="2770188"/>
          </a:xfrm>
          <a:prstGeom prst="rect">
            <a:avLst/>
          </a:prstGeom>
        </p:spPr>
      </p:pic>
      <p:pic>
        <p:nvPicPr>
          <p:cNvPr id="5" name="Picture 4"/>
          <p:cNvPicPr>
            <a:picLocks noChangeAspect="1"/>
          </p:cNvPicPr>
          <p:nvPr/>
        </p:nvPicPr>
        <p:blipFill>
          <a:blip r:embed="rId4"/>
          <a:stretch>
            <a:fillRect/>
          </a:stretch>
        </p:blipFill>
        <p:spPr>
          <a:xfrm>
            <a:off x="253999" y="3708400"/>
            <a:ext cx="8699501" cy="2335212"/>
          </a:xfrm>
          <a:prstGeom prst="rect">
            <a:avLst/>
          </a:prstGeom>
        </p:spPr>
      </p:pic>
      <p:sp>
        <p:nvSpPr>
          <p:cNvPr id="6" name="Oval 5"/>
          <p:cNvSpPr/>
          <p:nvPr/>
        </p:nvSpPr>
        <p:spPr>
          <a:xfrm>
            <a:off x="3898900" y="4673600"/>
            <a:ext cx="469900" cy="2667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Oval 6"/>
          <p:cNvSpPr/>
          <p:nvPr/>
        </p:nvSpPr>
        <p:spPr>
          <a:xfrm>
            <a:off x="3898900" y="1993900"/>
            <a:ext cx="381000" cy="2032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09324205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857251"/>
            <a:ext cx="2073565" cy="1812175"/>
          </a:xfrm>
          <a:prstGeom prst="rect">
            <a:avLst/>
          </a:prstGeom>
        </p:spPr>
      </p:pic>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530899"/>
            <a:ext cx="1547044" cy="1133712"/>
          </a:xfrm>
          <a:prstGeom prst="rect">
            <a:avLst/>
          </a:prstGeom>
        </p:spPr>
      </p:pic>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20344" y="1177569"/>
            <a:ext cx="2000703" cy="1141748"/>
          </a:xfrm>
          <a:prstGeom prst="rect">
            <a:avLst/>
          </a:prstGeom>
        </p:spPr>
      </p:pic>
      <p:pic>
        <p:nvPicPr>
          <p:cNvPr id="18" name="Pictur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33144" y="2530900"/>
            <a:ext cx="1487903" cy="1487903"/>
          </a:xfrm>
          <a:prstGeom prst="rect">
            <a:avLst/>
          </a:prstGeom>
        </p:spPr>
      </p:pic>
      <p:pic>
        <p:nvPicPr>
          <p:cNvPr id="20" name="Picture 19"/>
          <p:cNvPicPr>
            <a:picLocks noChangeAspect="1"/>
          </p:cNvPicPr>
          <p:nvPr/>
        </p:nvPicPr>
        <p:blipFill>
          <a:blip r:embed="rId6"/>
          <a:stretch>
            <a:fillRect/>
          </a:stretch>
        </p:blipFill>
        <p:spPr>
          <a:xfrm>
            <a:off x="4878030" y="4819651"/>
            <a:ext cx="4163406" cy="1238784"/>
          </a:xfrm>
          <a:prstGeom prst="rect">
            <a:avLst/>
          </a:prstGeom>
        </p:spPr>
      </p:pic>
      <p:pic>
        <p:nvPicPr>
          <p:cNvPr id="22" name="Picture 21"/>
          <p:cNvPicPr>
            <a:picLocks noChangeAspect="1"/>
          </p:cNvPicPr>
          <p:nvPr/>
        </p:nvPicPr>
        <p:blipFill>
          <a:blip r:embed="rId7"/>
          <a:stretch>
            <a:fillRect/>
          </a:stretch>
        </p:blipFill>
        <p:spPr>
          <a:xfrm>
            <a:off x="184441" y="3707895"/>
            <a:ext cx="1097741" cy="1567257"/>
          </a:xfrm>
          <a:prstGeom prst="rect">
            <a:avLst/>
          </a:prstGeom>
        </p:spPr>
      </p:pic>
      <p:pic>
        <p:nvPicPr>
          <p:cNvPr id="23" name="Picture 22"/>
          <p:cNvPicPr>
            <a:picLocks noChangeAspect="1"/>
          </p:cNvPicPr>
          <p:nvPr/>
        </p:nvPicPr>
        <p:blipFill>
          <a:blip r:embed="rId8"/>
          <a:stretch>
            <a:fillRect/>
          </a:stretch>
        </p:blipFill>
        <p:spPr>
          <a:xfrm>
            <a:off x="1282181" y="3882656"/>
            <a:ext cx="917630" cy="1131166"/>
          </a:xfrm>
          <a:prstGeom prst="rect">
            <a:avLst/>
          </a:prstGeom>
        </p:spPr>
      </p:pic>
      <p:sp>
        <p:nvSpPr>
          <p:cNvPr id="4" name="Rounded Rectangle 3"/>
          <p:cNvSpPr/>
          <p:nvPr/>
        </p:nvSpPr>
        <p:spPr>
          <a:xfrm>
            <a:off x="7062297" y="2669425"/>
            <a:ext cx="1979138" cy="914400"/>
          </a:xfrm>
          <a:prstGeom prst="roundRect">
            <a:avLst/>
          </a:prstGeom>
          <a:gradFill>
            <a:gsLst>
              <a:gs pos="0">
                <a:srgbClr val="00C7B1"/>
              </a:gs>
              <a:gs pos="100000">
                <a:srgbClr val="0072CE"/>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dirty="0"/>
              <a:t>Used in GP practices and with mental health practitioners</a:t>
            </a:r>
          </a:p>
        </p:txBody>
      </p:sp>
      <p:sp>
        <p:nvSpPr>
          <p:cNvPr id="29" name="Rounded Rectangle 28"/>
          <p:cNvSpPr/>
          <p:nvPr/>
        </p:nvSpPr>
        <p:spPr>
          <a:xfrm>
            <a:off x="7164863" y="3891916"/>
            <a:ext cx="1876573" cy="927735"/>
          </a:xfrm>
          <a:prstGeom prst="roundRect">
            <a:avLst/>
          </a:prstGeom>
          <a:gradFill>
            <a:gsLst>
              <a:gs pos="0">
                <a:srgbClr val="00C7B1"/>
              </a:gs>
              <a:gs pos="100000">
                <a:srgbClr val="0072CE"/>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dirty="0">
                <a:latin typeface="Arial" panose="020B0604020202020204" pitchFamily="34" charset="0"/>
                <a:cs typeface="Arial" panose="020B0604020202020204" pitchFamily="34" charset="0"/>
              </a:rPr>
              <a:t>The future </a:t>
            </a:r>
          </a:p>
          <a:p>
            <a:pPr algn="ctr"/>
            <a:r>
              <a:rPr lang="en-GB" sz="1600" dirty="0">
                <a:latin typeface="Arial" panose="020B0604020202020204" pitchFamily="34" charset="0"/>
                <a:cs typeface="Arial" panose="020B0604020202020204" pitchFamily="34" charset="0"/>
              </a:rPr>
              <a:t>via your smartphone</a:t>
            </a:r>
          </a:p>
        </p:txBody>
      </p:sp>
      <p:sp>
        <p:nvSpPr>
          <p:cNvPr id="30" name="Rounded Rectangle 29"/>
          <p:cNvSpPr/>
          <p:nvPr/>
        </p:nvSpPr>
        <p:spPr>
          <a:xfrm>
            <a:off x="7062297" y="1306137"/>
            <a:ext cx="1979138" cy="914400"/>
          </a:xfrm>
          <a:prstGeom prst="roundRect">
            <a:avLst/>
          </a:prstGeom>
          <a:gradFill>
            <a:gsLst>
              <a:gs pos="0">
                <a:srgbClr val="00C7B1"/>
              </a:gs>
              <a:gs pos="100000">
                <a:srgbClr val="0072CE"/>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dirty="0" err="1">
                <a:latin typeface="Arial" panose="020B0604020202020204" pitchFamily="34" charset="0"/>
                <a:cs typeface="Arial" panose="020B0604020202020204" pitchFamily="34" charset="0"/>
              </a:rPr>
              <a:t>ImPulse</a:t>
            </a:r>
            <a:r>
              <a:rPr lang="en-GB" sz="1600" dirty="0">
                <a:latin typeface="Arial" panose="020B0604020202020204" pitchFamily="34" charset="0"/>
                <a:cs typeface="Arial" panose="020B0604020202020204" pitchFamily="34" charset="0"/>
              </a:rPr>
              <a:t> by Plessey</a:t>
            </a:r>
          </a:p>
        </p:txBody>
      </p:sp>
      <p:sp>
        <p:nvSpPr>
          <p:cNvPr id="27" name="Rounded Rectangle 26"/>
          <p:cNvSpPr/>
          <p:nvPr/>
        </p:nvSpPr>
        <p:spPr>
          <a:xfrm>
            <a:off x="2319086" y="2817650"/>
            <a:ext cx="2302423" cy="914400"/>
          </a:xfrm>
          <a:prstGeom prst="roundRect">
            <a:avLst/>
          </a:prstGeom>
          <a:gradFill>
            <a:gsLst>
              <a:gs pos="0">
                <a:srgbClr val="00C7B1"/>
              </a:gs>
              <a:gs pos="100000">
                <a:srgbClr val="0072CE"/>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600" dirty="0">
              <a:latin typeface="Arial" panose="020B0604020202020204" pitchFamily="34" charset="0"/>
              <a:cs typeface="Arial" panose="020B0604020202020204" pitchFamily="34" charset="0"/>
            </a:endParaRPr>
          </a:p>
          <a:p>
            <a:pPr algn="ctr"/>
            <a:r>
              <a:rPr lang="en-GB" sz="1600" dirty="0">
                <a:latin typeface="Arial" panose="020B0604020202020204" pitchFamily="34" charset="0"/>
                <a:cs typeface="Arial" panose="020B0604020202020204" pitchFamily="34" charset="0"/>
              </a:rPr>
              <a:t>Watch-BP </a:t>
            </a:r>
          </a:p>
          <a:p>
            <a:pPr algn="ctr"/>
            <a:r>
              <a:rPr lang="en-GB" sz="1600" dirty="0">
                <a:latin typeface="Arial" panose="020B0604020202020204" pitchFamily="34" charset="0"/>
                <a:cs typeface="Arial" panose="020B0604020202020204" pitchFamily="34" charset="0"/>
              </a:rPr>
              <a:t>blood Pressure &amp; pulse – pharmacists </a:t>
            </a:r>
          </a:p>
          <a:p>
            <a:pPr algn="ctr"/>
            <a:endParaRPr lang="en-GB" sz="1600" dirty="0">
              <a:latin typeface="Arial" panose="020B0604020202020204" pitchFamily="34" charset="0"/>
              <a:cs typeface="Arial" panose="020B0604020202020204" pitchFamily="34" charset="0"/>
            </a:endParaRPr>
          </a:p>
        </p:txBody>
      </p:sp>
      <p:sp>
        <p:nvSpPr>
          <p:cNvPr id="31" name="Rounded Rectangle 30"/>
          <p:cNvSpPr/>
          <p:nvPr/>
        </p:nvSpPr>
        <p:spPr>
          <a:xfrm>
            <a:off x="2391982" y="4165346"/>
            <a:ext cx="2229526" cy="914400"/>
          </a:xfrm>
          <a:prstGeom prst="roundRect">
            <a:avLst/>
          </a:prstGeom>
          <a:gradFill>
            <a:gsLst>
              <a:gs pos="0">
                <a:srgbClr val="00C7B1"/>
              </a:gs>
              <a:gs pos="100000">
                <a:srgbClr val="0072CE"/>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600" dirty="0">
              <a:latin typeface="Arial" panose="020B0604020202020204" pitchFamily="34" charset="0"/>
              <a:cs typeface="Arial" panose="020B0604020202020204" pitchFamily="34" charset="0"/>
            </a:endParaRPr>
          </a:p>
          <a:p>
            <a:pPr algn="ctr"/>
            <a:r>
              <a:rPr lang="en-GB" sz="1600" dirty="0">
                <a:latin typeface="Arial" panose="020B0604020202020204" pitchFamily="34" charset="0"/>
                <a:cs typeface="Arial" panose="020B0604020202020204" pitchFamily="34" charset="0"/>
              </a:rPr>
              <a:t>Wearables and consumer products</a:t>
            </a:r>
          </a:p>
          <a:p>
            <a:pPr algn="ctr"/>
            <a:endParaRPr lang="en-GB" sz="1600" dirty="0"/>
          </a:p>
        </p:txBody>
      </p:sp>
      <p:sp>
        <p:nvSpPr>
          <p:cNvPr id="33" name="Rounded Rectangle 32"/>
          <p:cNvSpPr/>
          <p:nvPr/>
        </p:nvSpPr>
        <p:spPr>
          <a:xfrm>
            <a:off x="2319087" y="1291243"/>
            <a:ext cx="2302423" cy="1239656"/>
          </a:xfrm>
          <a:prstGeom prst="roundRect">
            <a:avLst/>
          </a:prstGeom>
          <a:gradFill>
            <a:gsLst>
              <a:gs pos="0">
                <a:srgbClr val="00C7B1"/>
              </a:gs>
              <a:gs pos="100000">
                <a:srgbClr val="0072CE"/>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600" dirty="0">
              <a:latin typeface="Arial" panose="020B0604020202020204" pitchFamily="34" charset="0"/>
              <a:cs typeface="Arial" panose="020B0604020202020204" pitchFamily="34" charset="0"/>
            </a:endParaRPr>
          </a:p>
          <a:p>
            <a:pPr algn="ctr"/>
            <a:r>
              <a:rPr lang="en-GB" sz="1600" dirty="0"/>
              <a:t>Used in campaigns and by Cheshire Fire and Rescue Service </a:t>
            </a:r>
            <a:r>
              <a:rPr lang="en-GB" sz="1600" dirty="0" smtClean="0"/>
              <a:t>and Community Pharmacy</a:t>
            </a:r>
            <a:endParaRPr lang="en-GB" sz="1600" dirty="0"/>
          </a:p>
          <a:p>
            <a:pPr algn="ctr"/>
            <a:endParaRPr lang="en-GB" sz="1600" dirty="0">
              <a:latin typeface="Arial" panose="020B0604020202020204" pitchFamily="34" charset="0"/>
              <a:cs typeface="Arial" panose="020B0604020202020204" pitchFamily="34" charset="0"/>
            </a:endParaRPr>
          </a:p>
        </p:txBody>
      </p:sp>
      <p:pic>
        <p:nvPicPr>
          <p:cNvPr id="34" name="Picture 3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64812" y="5270138"/>
            <a:ext cx="2130110" cy="476612"/>
          </a:xfrm>
          <a:prstGeom prst="rect">
            <a:avLst/>
          </a:prstGeom>
        </p:spPr>
      </p:pic>
      <p:sp>
        <p:nvSpPr>
          <p:cNvPr id="17" name="Rectangle 16"/>
          <p:cNvSpPr/>
          <p:nvPr/>
        </p:nvSpPr>
        <p:spPr>
          <a:xfrm>
            <a:off x="1329867" y="397569"/>
            <a:ext cx="6865982" cy="461665"/>
          </a:xfrm>
          <a:prstGeom prst="rect">
            <a:avLst/>
          </a:prstGeom>
        </p:spPr>
        <p:txBody>
          <a:bodyPr wrap="none">
            <a:spAutoFit/>
          </a:bodyPr>
          <a:lstStyle/>
          <a:p>
            <a:r>
              <a:rPr lang="en-GB" altLang="en-US" sz="2400" b="1" dirty="0" smtClean="0">
                <a:solidFill>
                  <a:srgbClr val="00C7B1"/>
                </a:solidFill>
                <a:latin typeface="Arial" charset="0"/>
                <a:cs typeface="Arial" charset="0"/>
              </a:rPr>
              <a:t>National Programme to introduce Mobile ECG</a:t>
            </a:r>
            <a:endParaRPr lang="en-GB" sz="2400" dirty="0"/>
          </a:p>
        </p:txBody>
      </p:sp>
      <p:sp>
        <p:nvSpPr>
          <p:cNvPr id="19" name="Rounded Rectangle 18"/>
          <p:cNvSpPr/>
          <p:nvPr/>
        </p:nvSpPr>
        <p:spPr>
          <a:xfrm>
            <a:off x="4812366" y="3907802"/>
            <a:ext cx="2229526" cy="914400"/>
          </a:xfrm>
          <a:prstGeom prst="roundRect">
            <a:avLst/>
          </a:prstGeom>
          <a:gradFill>
            <a:gsLst>
              <a:gs pos="0">
                <a:srgbClr val="00C7B1"/>
              </a:gs>
              <a:gs pos="100000">
                <a:srgbClr val="0072CE"/>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600" dirty="0">
              <a:latin typeface="Arial" panose="020B0604020202020204" pitchFamily="34" charset="0"/>
              <a:cs typeface="Arial" panose="020B0604020202020204" pitchFamily="34" charset="0"/>
            </a:endParaRPr>
          </a:p>
          <a:p>
            <a:pPr algn="ctr"/>
            <a:r>
              <a:rPr lang="en-GB" sz="1600" dirty="0" smtClean="0">
                <a:latin typeface="Arial" panose="020B0604020202020204" pitchFamily="34" charset="0"/>
                <a:cs typeface="Arial" panose="020B0604020202020204" pitchFamily="34" charset="0"/>
              </a:rPr>
              <a:t>Implantable devices</a:t>
            </a:r>
            <a:endParaRPr lang="en-GB" sz="1600" dirty="0">
              <a:latin typeface="Arial" panose="020B0604020202020204" pitchFamily="34" charset="0"/>
              <a:cs typeface="Arial" panose="020B0604020202020204" pitchFamily="34" charset="0"/>
            </a:endParaRPr>
          </a:p>
          <a:p>
            <a:pPr algn="ctr"/>
            <a:endParaRPr lang="en-GB" sz="1600" dirty="0"/>
          </a:p>
        </p:txBody>
      </p:sp>
    </p:spTree>
    <p:extLst>
      <p:ext uri="{BB962C8B-B14F-4D97-AF65-F5344CB8AC3E}">
        <p14:creationId xmlns:p14="http://schemas.microsoft.com/office/powerpoint/2010/main" val="418110383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 183"/>
          <p:cNvSpPr txBox="1">
            <a:spLocks/>
          </p:cNvSpPr>
          <p:nvPr/>
        </p:nvSpPr>
        <p:spPr>
          <a:xfrm>
            <a:off x="264812" y="986452"/>
            <a:ext cx="4581525" cy="65232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2400" b="1" dirty="0">
                <a:solidFill>
                  <a:srgbClr val="00C7B1"/>
                </a:solidFill>
                <a:latin typeface="Arial" panose="020B0604020202020204" pitchFamily="34" charset="0"/>
                <a:cs typeface="Arial" panose="020B0604020202020204" pitchFamily="34" charset="0"/>
              </a:rPr>
              <a:t>Give something useful…</a:t>
            </a:r>
          </a:p>
        </p:txBody>
      </p:sp>
      <p:sp>
        <p:nvSpPr>
          <p:cNvPr id="9" name="Shape 233"/>
          <p:cNvSpPr txBox="1">
            <a:spLocks/>
          </p:cNvSpPr>
          <p:nvPr/>
        </p:nvSpPr>
        <p:spPr>
          <a:xfrm>
            <a:off x="264813" y="1763204"/>
            <a:ext cx="4581525" cy="352371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SzTx/>
              <a:buFont typeface="Arial" panose="020B0604020202020204" pitchFamily="34" charset="0"/>
              <a:buNone/>
              <a:defRPr sz="2400" i="1"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endParaRPr lang="en-GB" sz="1800" dirty="0">
              <a:solidFill>
                <a:prstClr val="black"/>
              </a:solidFill>
              <a:latin typeface="Arial" panose="020B0604020202020204" pitchFamily="34" charset="0"/>
              <a:cs typeface="Arial" panose="020B0604020202020204" pitchFamily="34" charset="0"/>
            </a:endParaRPr>
          </a:p>
          <a:p>
            <a:pPr algn="l"/>
            <a:endParaRPr lang="en-GB" sz="1800" dirty="0">
              <a:solidFill>
                <a:prstClr val="black"/>
              </a:solidFill>
              <a:latin typeface="Arial" panose="020B0604020202020204" pitchFamily="34" charset="0"/>
              <a:cs typeface="Arial" panose="020B0604020202020204" pitchFamily="34" charset="0"/>
            </a:endParaRPr>
          </a:p>
          <a:p>
            <a:pPr algn="l"/>
            <a:r>
              <a:rPr lang="en-GB" sz="1800" dirty="0">
                <a:solidFill>
                  <a:prstClr val="black"/>
                </a:solidFill>
                <a:latin typeface="Arial" panose="020B0604020202020204" pitchFamily="34" charset="0"/>
                <a:cs typeface="Arial" panose="020B0604020202020204" pitchFamily="34" charset="0"/>
              </a:rPr>
              <a:t>“This device will not replace the ECG department, but it will make it quicker. The fact that the device worked first time, was easy to use and required no training meant that from the start it looked like a winner.” </a:t>
            </a:r>
          </a:p>
          <a:p>
            <a:pPr algn="l"/>
            <a:r>
              <a:rPr lang="en-GB" sz="1800" b="1" i="0" dirty="0">
                <a:solidFill>
                  <a:prstClr val="black"/>
                </a:solidFill>
                <a:latin typeface="Arial" panose="020B0604020202020204" pitchFamily="34" charset="0"/>
                <a:cs typeface="Arial" panose="020B0604020202020204" pitchFamily="34" charset="0"/>
              </a:rPr>
              <a:t>Dr Chris Mimnagh, GP, Wingate Medical Centre, </a:t>
            </a:r>
            <a:r>
              <a:rPr lang="en-GB" sz="1800" b="1" i="0" dirty="0" err="1">
                <a:solidFill>
                  <a:prstClr val="black"/>
                </a:solidFill>
                <a:latin typeface="Arial" panose="020B0604020202020204" pitchFamily="34" charset="0"/>
                <a:cs typeface="Arial" panose="020B0604020202020204" pitchFamily="34" charset="0"/>
              </a:rPr>
              <a:t>Knowsley</a:t>
            </a:r>
            <a:r>
              <a:rPr lang="en-GB" sz="1800" b="1" i="0" dirty="0">
                <a:solidFill>
                  <a:prstClr val="black"/>
                </a:solidFill>
                <a:latin typeface="Arial" panose="020B0604020202020204" pitchFamily="34" charset="0"/>
                <a:cs typeface="Arial" panose="020B0604020202020204" pitchFamily="34" charset="0"/>
              </a:rPr>
              <a:t> CCG.</a:t>
            </a:r>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352495">
            <a:off x="4990164" y="1591631"/>
            <a:ext cx="4049061" cy="2699374"/>
          </a:xfrm>
          <a:prstGeom prst="rect">
            <a:avLst/>
          </a:prstGeom>
          <a:solidFill>
            <a:srgbClr val="FFFFFF">
              <a:shade val="85000"/>
            </a:srgbClr>
          </a:solidFill>
          <a:ln w="88900" cap="sq" cmpd="dbl">
            <a:solidFill>
              <a:srgbClr val="00C7B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4812" y="5270138"/>
            <a:ext cx="2130110" cy="476612"/>
          </a:xfrm>
          <a:prstGeom prst="rect">
            <a:avLst/>
          </a:prstGeom>
        </p:spPr>
      </p:pic>
    </p:spTree>
    <p:extLst>
      <p:ext uri="{BB962C8B-B14F-4D97-AF65-F5344CB8AC3E}">
        <p14:creationId xmlns:p14="http://schemas.microsoft.com/office/powerpoint/2010/main" val="38586416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p:txBody>
          <a:bodyPr/>
          <a:lstStyle/>
          <a:p>
            <a:r>
              <a:rPr lang="en-GB" dirty="0" smtClean="0"/>
              <a:t>New ways of working</a:t>
            </a:r>
            <a:endParaRPr lang="en-GB" dirty="0"/>
          </a:p>
        </p:txBody>
      </p:sp>
      <p:sp>
        <p:nvSpPr>
          <p:cNvPr id="5" name="Text Placeholder 4"/>
          <p:cNvSpPr>
            <a:spLocks noGrp="1"/>
          </p:cNvSpPr>
          <p:nvPr>
            <p:ph type="body" sz="quarter" idx="13"/>
          </p:nvPr>
        </p:nvSpPr>
        <p:spPr/>
        <p:txBody>
          <a:bodyPr/>
          <a:lstStyle/>
          <a:p>
            <a:endParaRPr lang="en-GB" dirty="0" smtClean="0"/>
          </a:p>
          <a:p>
            <a:r>
              <a:rPr lang="en-GB" dirty="0" smtClean="0"/>
              <a:t>15 AHSNs</a:t>
            </a:r>
          </a:p>
          <a:p>
            <a:r>
              <a:rPr lang="en-GB" dirty="0" smtClean="0"/>
              <a:t>6,338 Devices</a:t>
            </a:r>
          </a:p>
          <a:p>
            <a:r>
              <a:rPr lang="en-GB" dirty="0" smtClean="0"/>
              <a:t>User surveys</a:t>
            </a:r>
          </a:p>
          <a:p>
            <a:r>
              <a:rPr lang="en-GB" dirty="0" smtClean="0"/>
              <a:t>User Focus Groups</a:t>
            </a:r>
          </a:p>
          <a:p>
            <a:pPr lvl="1"/>
            <a:r>
              <a:rPr lang="en-GB" dirty="0" smtClean="0"/>
              <a:t>Digital Confidence</a:t>
            </a:r>
          </a:p>
          <a:p>
            <a:pPr lvl="1"/>
            <a:r>
              <a:rPr lang="en-GB" dirty="0" smtClean="0"/>
              <a:t>Digital Readiness</a:t>
            </a:r>
          </a:p>
          <a:p>
            <a:pPr lvl="1"/>
            <a:r>
              <a:rPr lang="en-GB" dirty="0" smtClean="0"/>
              <a:t>Innovation Adoption</a:t>
            </a:r>
          </a:p>
          <a:p>
            <a:pPr lvl="1"/>
            <a:r>
              <a:rPr lang="en-GB" dirty="0" smtClean="0"/>
              <a:t>Product satisfaction</a:t>
            </a:r>
          </a:p>
          <a:p>
            <a:endParaRPr lang="en-GB" dirty="0"/>
          </a:p>
        </p:txBody>
      </p:sp>
      <p:sp>
        <p:nvSpPr>
          <p:cNvPr id="2" name="6-Point Star 1"/>
          <p:cNvSpPr/>
          <p:nvPr/>
        </p:nvSpPr>
        <p:spPr>
          <a:xfrm>
            <a:off x="3973528" y="1211722"/>
            <a:ext cx="2552700" cy="2585578"/>
          </a:xfrm>
          <a:prstGeom prst="star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AHSNs had different </a:t>
            </a:r>
            <a:r>
              <a:rPr lang="en-GB" dirty="0" err="1" smtClean="0"/>
              <a:t>approachs</a:t>
            </a:r>
            <a:endParaRPr lang="en-GB" dirty="0"/>
          </a:p>
        </p:txBody>
      </p:sp>
      <p:sp>
        <p:nvSpPr>
          <p:cNvPr id="3" name="6-Point Star 2"/>
          <p:cNvSpPr/>
          <p:nvPr/>
        </p:nvSpPr>
        <p:spPr>
          <a:xfrm>
            <a:off x="5676900" y="3530600"/>
            <a:ext cx="2527300" cy="2921000"/>
          </a:xfrm>
          <a:prstGeom prst="star6">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Ongoing debate for and against screening</a:t>
            </a:r>
            <a:endParaRPr lang="en-GB" dirty="0"/>
          </a:p>
        </p:txBody>
      </p:sp>
    </p:spTree>
    <p:extLst>
      <p:ext uri="{BB962C8B-B14F-4D97-AF65-F5344CB8AC3E}">
        <p14:creationId xmlns:p14="http://schemas.microsoft.com/office/powerpoint/2010/main" val="397723789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p:txBody>
          <a:bodyPr/>
          <a:lstStyle/>
          <a:p>
            <a:r>
              <a:rPr lang="en-GB" dirty="0" smtClean="0"/>
              <a:t>Successful Implementation</a:t>
            </a:r>
            <a:endParaRPr lang="en-GB" dirty="0"/>
          </a:p>
        </p:txBody>
      </p:sp>
      <p:sp>
        <p:nvSpPr>
          <p:cNvPr id="2" name="Text Placeholder 1"/>
          <p:cNvSpPr>
            <a:spLocks noGrp="1"/>
          </p:cNvSpPr>
          <p:nvPr>
            <p:ph type="body" sz="quarter" idx="13"/>
          </p:nvPr>
        </p:nvSpPr>
        <p:spPr>
          <a:xfrm>
            <a:off x="569927" y="1478422"/>
            <a:ext cx="7634273" cy="4435268"/>
          </a:xfrm>
        </p:spPr>
        <p:txBody>
          <a:bodyPr/>
          <a:lstStyle/>
          <a:p>
            <a:pPr>
              <a:buFont typeface="Arial" panose="020B0604020202020204" pitchFamily="34" charset="0"/>
              <a:buChar char="•"/>
            </a:pPr>
            <a:r>
              <a:rPr lang="en-GB" dirty="0" smtClean="0"/>
              <a:t>Active roll-out is more effective</a:t>
            </a:r>
          </a:p>
          <a:p>
            <a:pPr lvl="1"/>
            <a:r>
              <a:rPr lang="en-GB" dirty="0" smtClean="0"/>
              <a:t>Delegation associated with lower utilisation</a:t>
            </a:r>
          </a:p>
          <a:p>
            <a:pPr lvl="1"/>
            <a:r>
              <a:rPr lang="en-GB" dirty="0" smtClean="0"/>
              <a:t>Flexible training and training opportunities was associated with higher utilisation</a:t>
            </a:r>
          </a:p>
          <a:p>
            <a:pPr lvl="1"/>
            <a:r>
              <a:rPr lang="en-GB" dirty="0" smtClean="0"/>
              <a:t>AHSNs who retained devices until training and registration was complete were associated with high utilisation</a:t>
            </a:r>
          </a:p>
          <a:p>
            <a:pPr marL="358775" lvl="1" indent="0">
              <a:buNone/>
            </a:pPr>
            <a:r>
              <a:rPr lang="en-GB" dirty="0" smtClean="0"/>
              <a:t>High Users</a:t>
            </a:r>
          </a:p>
          <a:p>
            <a:pPr lvl="1">
              <a:buFont typeface="Arial" panose="020B0604020202020204" pitchFamily="34" charset="0"/>
              <a:buChar char="•"/>
            </a:pPr>
            <a:r>
              <a:rPr lang="en-GB" dirty="0" smtClean="0"/>
              <a:t>38% of </a:t>
            </a:r>
            <a:r>
              <a:rPr lang="en-GB" dirty="0" err="1" smtClean="0"/>
              <a:t>kardia</a:t>
            </a:r>
            <a:r>
              <a:rPr lang="en-GB" dirty="0" smtClean="0"/>
              <a:t> users used device more than 25 times</a:t>
            </a:r>
          </a:p>
          <a:p>
            <a:pPr lvl="1">
              <a:buFont typeface="Arial" panose="020B0604020202020204" pitchFamily="34" charset="0"/>
              <a:buChar char="•"/>
            </a:pPr>
            <a:r>
              <a:rPr lang="en-GB" dirty="0" smtClean="0"/>
              <a:t>62% used devices less than 25 times</a:t>
            </a:r>
          </a:p>
          <a:p>
            <a:pPr lvl="1">
              <a:buFont typeface="Arial" panose="020B0604020202020204" pitchFamily="34" charset="0"/>
              <a:buChar char="•"/>
            </a:pPr>
            <a:r>
              <a:rPr lang="en-GB" dirty="0" smtClean="0"/>
              <a:t>Doctors most likely to stop using their device</a:t>
            </a:r>
          </a:p>
          <a:p>
            <a:pPr lvl="1">
              <a:buFont typeface="Arial" panose="020B0604020202020204" pitchFamily="34" charset="0"/>
              <a:buChar char="•"/>
            </a:pPr>
            <a:r>
              <a:rPr lang="en-GB" dirty="0" smtClean="0"/>
              <a:t>Health care assistants least likely to stop using</a:t>
            </a:r>
          </a:p>
          <a:p>
            <a:endParaRPr lang="en-GB" dirty="0"/>
          </a:p>
        </p:txBody>
      </p:sp>
    </p:spTree>
    <p:extLst>
      <p:ext uri="{BB962C8B-B14F-4D97-AF65-F5344CB8AC3E}">
        <p14:creationId xmlns:p14="http://schemas.microsoft.com/office/powerpoint/2010/main" val="231585111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p:txBody>
          <a:bodyPr/>
          <a:lstStyle/>
          <a:p>
            <a:r>
              <a:rPr lang="en-GB" dirty="0" smtClean="0"/>
              <a:t>Technology Readiness (theoretical structure of </a:t>
            </a:r>
            <a:r>
              <a:rPr lang="en-GB" dirty="0" err="1" smtClean="0"/>
              <a:t>Greenhalgh</a:t>
            </a:r>
            <a:r>
              <a:rPr lang="en-GB" dirty="0" smtClean="0"/>
              <a:t> </a:t>
            </a:r>
            <a:endParaRPr lang="en-GB" dirty="0"/>
          </a:p>
        </p:txBody>
      </p:sp>
      <p:sp>
        <p:nvSpPr>
          <p:cNvPr id="2" name="Text Placeholder 1"/>
          <p:cNvSpPr>
            <a:spLocks noGrp="1"/>
          </p:cNvSpPr>
          <p:nvPr>
            <p:ph type="body" sz="quarter" idx="13"/>
          </p:nvPr>
        </p:nvSpPr>
        <p:spPr>
          <a:xfrm>
            <a:off x="569927" y="1478422"/>
            <a:ext cx="8066073" cy="4435268"/>
          </a:xfrm>
        </p:spPr>
        <p:txBody>
          <a:bodyPr/>
          <a:lstStyle/>
          <a:p>
            <a:r>
              <a:rPr lang="en-GB" dirty="0" smtClean="0"/>
              <a:t>High users scored more highly on</a:t>
            </a:r>
          </a:p>
          <a:p>
            <a:pPr lvl="1"/>
            <a:r>
              <a:rPr lang="en-GB" dirty="0"/>
              <a:t>Digital Confidence</a:t>
            </a:r>
          </a:p>
          <a:p>
            <a:pPr lvl="1"/>
            <a:r>
              <a:rPr lang="en-GB" dirty="0" smtClean="0"/>
              <a:t>Innovation </a:t>
            </a:r>
            <a:r>
              <a:rPr lang="en-GB" dirty="0"/>
              <a:t>Readiness</a:t>
            </a:r>
          </a:p>
          <a:p>
            <a:pPr lvl="1"/>
            <a:r>
              <a:rPr lang="en-GB" dirty="0"/>
              <a:t>Innovation </a:t>
            </a:r>
            <a:r>
              <a:rPr lang="en-GB" dirty="0" smtClean="0"/>
              <a:t>process</a:t>
            </a:r>
            <a:endParaRPr lang="en-GB" dirty="0"/>
          </a:p>
          <a:p>
            <a:pPr lvl="1"/>
            <a:r>
              <a:rPr lang="en-GB" dirty="0" smtClean="0"/>
              <a:t>User satisfaction</a:t>
            </a:r>
            <a:endParaRPr lang="en-GB" dirty="0"/>
          </a:p>
          <a:p>
            <a:r>
              <a:rPr lang="en-GB" dirty="0" smtClean="0"/>
              <a:t>Lessons Learned to mitigate early abandonment</a:t>
            </a:r>
          </a:p>
          <a:p>
            <a:pPr lvl="1"/>
            <a:r>
              <a:rPr lang="en-GB" dirty="0" smtClean="0"/>
              <a:t> Organisations are important and can generate complexity</a:t>
            </a:r>
          </a:p>
          <a:p>
            <a:pPr lvl="1"/>
            <a:r>
              <a:rPr lang="en-GB" dirty="0" smtClean="0"/>
              <a:t>Capacity to take on technological innovation</a:t>
            </a:r>
          </a:p>
          <a:p>
            <a:pPr lvl="1"/>
            <a:r>
              <a:rPr lang="en-GB" dirty="0" smtClean="0"/>
              <a:t>Ready for innovation</a:t>
            </a:r>
          </a:p>
          <a:p>
            <a:pPr lvl="1"/>
            <a:r>
              <a:rPr lang="en-GB" dirty="0" smtClean="0"/>
              <a:t>Work to introduce and routinize are understood and resourced</a:t>
            </a:r>
            <a:endParaRPr lang="en-GB" dirty="0"/>
          </a:p>
        </p:txBody>
      </p:sp>
    </p:spTree>
    <p:extLst>
      <p:ext uri="{BB962C8B-B14F-4D97-AF65-F5344CB8AC3E}">
        <p14:creationId xmlns:p14="http://schemas.microsoft.com/office/powerpoint/2010/main" val="147804886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p:txBody>
          <a:bodyPr/>
          <a:lstStyle/>
          <a:p>
            <a:r>
              <a:rPr lang="en-GB" dirty="0" smtClean="0"/>
              <a:t>The Next Phase of the story…</a:t>
            </a:r>
            <a:endParaRPr lang="en-GB" dirty="0"/>
          </a:p>
        </p:txBody>
      </p:sp>
      <p:pic>
        <p:nvPicPr>
          <p:cNvPr id="3" name="Picture 2"/>
          <p:cNvPicPr>
            <a:picLocks noChangeAspect="1"/>
          </p:cNvPicPr>
          <p:nvPr/>
        </p:nvPicPr>
        <p:blipFill>
          <a:blip r:embed="rId3"/>
          <a:stretch>
            <a:fillRect/>
          </a:stretch>
        </p:blipFill>
        <p:spPr>
          <a:xfrm>
            <a:off x="736601" y="1428750"/>
            <a:ext cx="3886199" cy="4000500"/>
          </a:xfrm>
          <a:prstGeom prst="rect">
            <a:avLst/>
          </a:prstGeom>
        </p:spPr>
      </p:pic>
      <p:graphicFrame>
        <p:nvGraphicFramePr>
          <p:cNvPr id="5" name="Chart 4"/>
          <p:cNvGraphicFramePr>
            <a:graphicFrameLocks/>
          </p:cNvGraphicFramePr>
          <p:nvPr>
            <p:extLst>
              <p:ext uri="{D42A27DB-BD31-4B8C-83A1-F6EECF244321}">
                <p14:modId xmlns:p14="http://schemas.microsoft.com/office/powerpoint/2010/main" val="2631009177"/>
              </p:ext>
            </p:extLst>
          </p:nvPr>
        </p:nvGraphicFramePr>
        <p:xfrm>
          <a:off x="4572000" y="798512"/>
          <a:ext cx="4572000" cy="2743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6" name="Chart 5"/>
          <p:cNvGraphicFramePr>
            <a:graphicFrameLocks/>
          </p:cNvGraphicFramePr>
          <p:nvPr>
            <p:extLst>
              <p:ext uri="{D42A27DB-BD31-4B8C-83A1-F6EECF244321}">
                <p14:modId xmlns:p14="http://schemas.microsoft.com/office/powerpoint/2010/main" val="3149988394"/>
              </p:ext>
            </p:extLst>
          </p:nvPr>
        </p:nvGraphicFramePr>
        <p:xfrm>
          <a:off x="4237037" y="3302000"/>
          <a:ext cx="4733926" cy="335280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18287586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9"/>
          <p:cNvSpPr/>
          <p:nvPr/>
        </p:nvSpPr>
        <p:spPr>
          <a:xfrm>
            <a:off x="1892711" y="916447"/>
            <a:ext cx="5451986" cy="5279922"/>
          </a:xfrm>
          <a:prstGeom prst="ellipse">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Oval 8"/>
          <p:cNvSpPr/>
          <p:nvPr/>
        </p:nvSpPr>
        <p:spPr>
          <a:xfrm>
            <a:off x="2298906" y="1313629"/>
            <a:ext cx="4603340" cy="451300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val 7"/>
          <p:cNvSpPr/>
          <p:nvPr/>
        </p:nvSpPr>
        <p:spPr>
          <a:xfrm>
            <a:off x="2748117" y="1786603"/>
            <a:ext cx="3711677" cy="3581812"/>
          </a:xfrm>
          <a:prstGeom prst="ellipse">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3"/>
          <p:cNvSpPr>
            <a:spLocks noGrp="1"/>
          </p:cNvSpPr>
          <p:nvPr>
            <p:ph type="body" sz="quarter" idx="11"/>
          </p:nvPr>
        </p:nvSpPr>
        <p:spPr/>
        <p:txBody>
          <a:bodyPr/>
          <a:lstStyle/>
          <a:p>
            <a:r>
              <a:rPr lang="en-GB" dirty="0" smtClean="0"/>
              <a:t>RCGP QI wheel for primary care </a:t>
            </a:r>
            <a:endParaRPr lang="en-GB" dirty="0"/>
          </a:p>
        </p:txBody>
      </p:sp>
      <p:graphicFrame>
        <p:nvGraphicFramePr>
          <p:cNvPr id="6" name="Diagram 5"/>
          <p:cNvGraphicFramePr/>
          <p:nvPr>
            <p:extLst>
              <p:ext uri="{D42A27DB-BD31-4B8C-83A1-F6EECF244321}">
                <p14:modId xmlns:p14="http://schemas.microsoft.com/office/powerpoint/2010/main" val="3674115801"/>
              </p:ext>
            </p:extLst>
          </p:nvPr>
        </p:nvGraphicFramePr>
        <p:xfrm>
          <a:off x="2777613" y="2020527"/>
          <a:ext cx="3711678" cy="313075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Oval 6"/>
          <p:cNvSpPr/>
          <p:nvPr/>
        </p:nvSpPr>
        <p:spPr>
          <a:xfrm>
            <a:off x="3934133" y="3274143"/>
            <a:ext cx="1301544" cy="562485"/>
          </a:xfrm>
          <a:prstGeom prst="ellipse">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smtClean="0"/>
              <a:t>Context</a:t>
            </a:r>
            <a:endParaRPr lang="en-GB" sz="1600" dirty="0"/>
          </a:p>
        </p:txBody>
      </p:sp>
      <p:sp>
        <p:nvSpPr>
          <p:cNvPr id="11" name="TextBox 10"/>
          <p:cNvSpPr txBox="1"/>
          <p:nvPr/>
        </p:nvSpPr>
        <p:spPr>
          <a:xfrm>
            <a:off x="3746090" y="1923639"/>
            <a:ext cx="3333136" cy="307777"/>
          </a:xfrm>
          <a:prstGeom prst="rect">
            <a:avLst/>
          </a:prstGeom>
          <a:noFill/>
        </p:spPr>
        <p:txBody>
          <a:bodyPr wrap="square" rtlCol="0">
            <a:spAutoFit/>
          </a:bodyPr>
          <a:lstStyle/>
          <a:p>
            <a:r>
              <a:rPr lang="en-GB" sz="1400" dirty="0" smtClean="0"/>
              <a:t>Patient involvement</a:t>
            </a:r>
            <a:endParaRPr lang="en-GB" sz="1400" dirty="0"/>
          </a:p>
        </p:txBody>
      </p:sp>
      <p:sp>
        <p:nvSpPr>
          <p:cNvPr id="12" name="TextBox 11"/>
          <p:cNvSpPr txBox="1"/>
          <p:nvPr/>
        </p:nvSpPr>
        <p:spPr>
          <a:xfrm>
            <a:off x="3975305" y="1428176"/>
            <a:ext cx="3333136" cy="307777"/>
          </a:xfrm>
          <a:prstGeom prst="rect">
            <a:avLst/>
          </a:prstGeom>
          <a:noFill/>
        </p:spPr>
        <p:txBody>
          <a:bodyPr wrap="square" rtlCol="0">
            <a:spAutoFit/>
          </a:bodyPr>
          <a:lstStyle/>
          <a:p>
            <a:r>
              <a:rPr lang="en-GB" sz="1400" dirty="0" smtClean="0"/>
              <a:t>Engagement</a:t>
            </a:r>
            <a:endParaRPr lang="en-GB" sz="1400" dirty="0"/>
          </a:p>
        </p:txBody>
      </p:sp>
      <p:sp>
        <p:nvSpPr>
          <p:cNvPr id="13" name="TextBox 12"/>
          <p:cNvSpPr txBox="1"/>
          <p:nvPr/>
        </p:nvSpPr>
        <p:spPr>
          <a:xfrm>
            <a:off x="3790336" y="1005852"/>
            <a:ext cx="3333136" cy="307777"/>
          </a:xfrm>
          <a:prstGeom prst="rect">
            <a:avLst/>
          </a:prstGeom>
          <a:noFill/>
        </p:spPr>
        <p:txBody>
          <a:bodyPr wrap="square" rtlCol="0">
            <a:spAutoFit/>
          </a:bodyPr>
          <a:lstStyle/>
          <a:p>
            <a:r>
              <a:rPr lang="en-GB" sz="1400" dirty="0" smtClean="0"/>
              <a:t>Improvement science</a:t>
            </a:r>
            <a:endParaRPr lang="en-GB" sz="1400" dirty="0"/>
          </a:p>
        </p:txBody>
      </p:sp>
    </p:spTree>
    <p:extLst>
      <p:ext uri="{BB962C8B-B14F-4D97-AF65-F5344CB8AC3E}">
        <p14:creationId xmlns:p14="http://schemas.microsoft.com/office/powerpoint/2010/main" val="288877687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www.greekboston.com/wp-content/uploads/2018/08/Thank-You-720x45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2875" y="2070100"/>
            <a:ext cx="6003925" cy="4286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46468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5278421"/>
            <a:ext cx="9144000" cy="7151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6" name="Group 5"/>
          <p:cNvGrpSpPr/>
          <p:nvPr/>
        </p:nvGrpSpPr>
        <p:grpSpPr>
          <a:xfrm>
            <a:off x="6952117" y="624427"/>
            <a:ext cx="2239604" cy="2239604"/>
            <a:chOff x="7019023" y="-1226922"/>
            <a:chExt cx="4848046" cy="4848046"/>
          </a:xfrm>
        </p:grpSpPr>
        <p:sp>
          <p:nvSpPr>
            <p:cNvPr id="72" name="Donut 4"/>
            <p:cNvSpPr/>
            <p:nvPr/>
          </p:nvSpPr>
          <p:spPr>
            <a:xfrm rot="663693">
              <a:off x="7829540" y="-416174"/>
              <a:ext cx="3227013" cy="3226550"/>
            </a:xfrm>
            <a:custGeom>
              <a:avLst/>
              <a:gdLst>
                <a:gd name="connsiteX0" fmla="*/ 0 w 3215497"/>
                <a:gd name="connsiteY0" fmla="*/ 1607749 h 3215497"/>
                <a:gd name="connsiteX1" fmla="*/ 1607749 w 3215497"/>
                <a:gd name="connsiteY1" fmla="*/ 0 h 3215497"/>
                <a:gd name="connsiteX2" fmla="*/ 3215498 w 3215497"/>
                <a:gd name="connsiteY2" fmla="*/ 1607749 h 3215497"/>
                <a:gd name="connsiteX3" fmla="*/ 1607749 w 3215497"/>
                <a:gd name="connsiteY3" fmla="*/ 3215498 h 3215497"/>
                <a:gd name="connsiteX4" fmla="*/ 0 w 3215497"/>
                <a:gd name="connsiteY4" fmla="*/ 1607749 h 3215497"/>
                <a:gd name="connsiteX5" fmla="*/ 510428 w 3215497"/>
                <a:gd name="connsiteY5" fmla="*/ 1607749 h 3215497"/>
                <a:gd name="connsiteX6" fmla="*/ 1607749 w 3215497"/>
                <a:gd name="connsiteY6" fmla="*/ 2705070 h 3215497"/>
                <a:gd name="connsiteX7" fmla="*/ 2705070 w 3215497"/>
                <a:gd name="connsiteY7" fmla="*/ 1607749 h 3215497"/>
                <a:gd name="connsiteX8" fmla="*/ 1607749 w 3215497"/>
                <a:gd name="connsiteY8" fmla="*/ 510428 h 3215497"/>
                <a:gd name="connsiteX9" fmla="*/ 510428 w 3215497"/>
                <a:gd name="connsiteY9" fmla="*/ 1607749 h 3215497"/>
                <a:gd name="connsiteX0" fmla="*/ 0 w 3215498"/>
                <a:gd name="connsiteY0" fmla="*/ 1607749 h 3215498"/>
                <a:gd name="connsiteX1" fmla="*/ 1607749 w 3215498"/>
                <a:gd name="connsiteY1" fmla="*/ 0 h 3215498"/>
                <a:gd name="connsiteX2" fmla="*/ 3215498 w 3215498"/>
                <a:gd name="connsiteY2" fmla="*/ 1607749 h 3215498"/>
                <a:gd name="connsiteX3" fmla="*/ 1607749 w 3215498"/>
                <a:gd name="connsiteY3" fmla="*/ 3215498 h 3215498"/>
                <a:gd name="connsiteX4" fmla="*/ 0 w 3215498"/>
                <a:gd name="connsiteY4" fmla="*/ 1607749 h 3215498"/>
                <a:gd name="connsiteX5" fmla="*/ 510428 w 3215498"/>
                <a:gd name="connsiteY5" fmla="*/ 1607749 h 3215498"/>
                <a:gd name="connsiteX6" fmla="*/ 1607749 w 3215498"/>
                <a:gd name="connsiteY6" fmla="*/ 2705070 h 3215498"/>
                <a:gd name="connsiteX7" fmla="*/ 2705070 w 3215498"/>
                <a:gd name="connsiteY7" fmla="*/ 1607749 h 3215498"/>
                <a:gd name="connsiteX8" fmla="*/ 1607749 w 3215498"/>
                <a:gd name="connsiteY8" fmla="*/ 510428 h 3215498"/>
                <a:gd name="connsiteX9" fmla="*/ 938476 w 3215498"/>
                <a:gd name="connsiteY9" fmla="*/ 881953 h 3215498"/>
                <a:gd name="connsiteX10" fmla="*/ 510428 w 3215498"/>
                <a:gd name="connsiteY10" fmla="*/ 1607749 h 3215498"/>
                <a:gd name="connsiteX0" fmla="*/ 41283 w 3256781"/>
                <a:gd name="connsiteY0" fmla="*/ 1645243 h 3252992"/>
                <a:gd name="connsiteX1" fmla="*/ 575100 w 3256781"/>
                <a:gd name="connsiteY1" fmla="*/ 603017 h 3252992"/>
                <a:gd name="connsiteX2" fmla="*/ 1649032 w 3256781"/>
                <a:gd name="connsiteY2" fmla="*/ 37494 h 3252992"/>
                <a:gd name="connsiteX3" fmla="*/ 3256781 w 3256781"/>
                <a:gd name="connsiteY3" fmla="*/ 1645243 h 3252992"/>
                <a:gd name="connsiteX4" fmla="*/ 1649032 w 3256781"/>
                <a:gd name="connsiteY4" fmla="*/ 3252992 h 3252992"/>
                <a:gd name="connsiteX5" fmla="*/ 41283 w 3256781"/>
                <a:gd name="connsiteY5" fmla="*/ 1645243 h 3252992"/>
                <a:gd name="connsiteX6" fmla="*/ 551711 w 3256781"/>
                <a:gd name="connsiteY6" fmla="*/ 1645243 h 3252992"/>
                <a:gd name="connsiteX7" fmla="*/ 1649032 w 3256781"/>
                <a:gd name="connsiteY7" fmla="*/ 2742564 h 3252992"/>
                <a:gd name="connsiteX8" fmla="*/ 2746353 w 3256781"/>
                <a:gd name="connsiteY8" fmla="*/ 1645243 h 3252992"/>
                <a:gd name="connsiteX9" fmla="*/ 1649032 w 3256781"/>
                <a:gd name="connsiteY9" fmla="*/ 547922 h 3252992"/>
                <a:gd name="connsiteX10" fmla="*/ 979759 w 3256781"/>
                <a:gd name="connsiteY10" fmla="*/ 919447 h 3252992"/>
                <a:gd name="connsiteX11" fmla="*/ 551711 w 3256781"/>
                <a:gd name="connsiteY11" fmla="*/ 1645243 h 3252992"/>
                <a:gd name="connsiteX0" fmla="*/ 41283 w 3295508"/>
                <a:gd name="connsiteY0" fmla="*/ 1607920 h 3215669"/>
                <a:gd name="connsiteX1" fmla="*/ 575100 w 3295508"/>
                <a:gd name="connsiteY1" fmla="*/ 565694 h 3215669"/>
                <a:gd name="connsiteX2" fmla="*/ 1649032 w 3295508"/>
                <a:gd name="connsiteY2" fmla="*/ 171 h 3215669"/>
                <a:gd name="connsiteX3" fmla="*/ 2701889 w 3295508"/>
                <a:gd name="connsiteY3" fmla="*/ 519084 h 3215669"/>
                <a:gd name="connsiteX4" fmla="*/ 3256781 w 3295508"/>
                <a:gd name="connsiteY4" fmla="*/ 1607920 h 3215669"/>
                <a:gd name="connsiteX5" fmla="*/ 1649032 w 3295508"/>
                <a:gd name="connsiteY5" fmla="*/ 3215669 h 3215669"/>
                <a:gd name="connsiteX6" fmla="*/ 41283 w 3295508"/>
                <a:gd name="connsiteY6" fmla="*/ 1607920 h 3215669"/>
                <a:gd name="connsiteX7" fmla="*/ 551711 w 3295508"/>
                <a:gd name="connsiteY7" fmla="*/ 1607920 h 3215669"/>
                <a:gd name="connsiteX8" fmla="*/ 1649032 w 3295508"/>
                <a:gd name="connsiteY8" fmla="*/ 2705241 h 3215669"/>
                <a:gd name="connsiteX9" fmla="*/ 2746353 w 3295508"/>
                <a:gd name="connsiteY9" fmla="*/ 1607920 h 3215669"/>
                <a:gd name="connsiteX10" fmla="*/ 1649032 w 3295508"/>
                <a:gd name="connsiteY10" fmla="*/ 510599 h 3215669"/>
                <a:gd name="connsiteX11" fmla="*/ 979759 w 3295508"/>
                <a:gd name="connsiteY11" fmla="*/ 882124 h 3215669"/>
                <a:gd name="connsiteX12" fmla="*/ 551711 w 3295508"/>
                <a:gd name="connsiteY12" fmla="*/ 1607920 h 3215669"/>
                <a:gd name="connsiteX0" fmla="*/ 41283 w 3295508"/>
                <a:gd name="connsiteY0" fmla="*/ 1607920 h 3215669"/>
                <a:gd name="connsiteX1" fmla="*/ 575100 w 3295508"/>
                <a:gd name="connsiteY1" fmla="*/ 565694 h 3215669"/>
                <a:gd name="connsiteX2" fmla="*/ 1649032 w 3295508"/>
                <a:gd name="connsiteY2" fmla="*/ 171 h 3215669"/>
                <a:gd name="connsiteX3" fmla="*/ 2701889 w 3295508"/>
                <a:gd name="connsiteY3" fmla="*/ 519084 h 3215669"/>
                <a:gd name="connsiteX4" fmla="*/ 3256781 w 3295508"/>
                <a:gd name="connsiteY4" fmla="*/ 1607920 h 3215669"/>
                <a:gd name="connsiteX5" fmla="*/ 1649032 w 3295508"/>
                <a:gd name="connsiteY5" fmla="*/ 3215669 h 3215669"/>
                <a:gd name="connsiteX6" fmla="*/ 41283 w 3295508"/>
                <a:gd name="connsiteY6" fmla="*/ 1607920 h 3215669"/>
                <a:gd name="connsiteX7" fmla="*/ 551711 w 3295508"/>
                <a:gd name="connsiteY7" fmla="*/ 1607920 h 3215669"/>
                <a:gd name="connsiteX8" fmla="*/ 1649032 w 3295508"/>
                <a:gd name="connsiteY8" fmla="*/ 2705241 h 3215669"/>
                <a:gd name="connsiteX9" fmla="*/ 2746353 w 3295508"/>
                <a:gd name="connsiteY9" fmla="*/ 1607920 h 3215669"/>
                <a:gd name="connsiteX10" fmla="*/ 2343320 w 3295508"/>
                <a:gd name="connsiteY10" fmla="*/ 888034 h 3215669"/>
                <a:gd name="connsiteX11" fmla="*/ 1649032 w 3295508"/>
                <a:gd name="connsiteY11" fmla="*/ 510599 h 3215669"/>
                <a:gd name="connsiteX12" fmla="*/ 979759 w 3295508"/>
                <a:gd name="connsiteY12" fmla="*/ 882124 h 3215669"/>
                <a:gd name="connsiteX13" fmla="*/ 551711 w 3295508"/>
                <a:gd name="connsiteY13" fmla="*/ 1607920 h 3215669"/>
                <a:gd name="connsiteX0" fmla="*/ 41283 w 3295508"/>
                <a:gd name="connsiteY0" fmla="*/ 1607920 h 3215669"/>
                <a:gd name="connsiteX1" fmla="*/ 575100 w 3295508"/>
                <a:gd name="connsiteY1" fmla="*/ 565694 h 3215669"/>
                <a:gd name="connsiteX2" fmla="*/ 1649032 w 3295508"/>
                <a:gd name="connsiteY2" fmla="*/ 171 h 3215669"/>
                <a:gd name="connsiteX3" fmla="*/ 2701889 w 3295508"/>
                <a:gd name="connsiteY3" fmla="*/ 519084 h 3215669"/>
                <a:gd name="connsiteX4" fmla="*/ 3256781 w 3295508"/>
                <a:gd name="connsiteY4" fmla="*/ 1607920 h 3215669"/>
                <a:gd name="connsiteX5" fmla="*/ 1649032 w 3295508"/>
                <a:gd name="connsiteY5" fmla="*/ 3215669 h 3215669"/>
                <a:gd name="connsiteX6" fmla="*/ 41283 w 3295508"/>
                <a:gd name="connsiteY6" fmla="*/ 1607920 h 3215669"/>
                <a:gd name="connsiteX7" fmla="*/ 551711 w 3295508"/>
                <a:gd name="connsiteY7" fmla="*/ 1607920 h 3215669"/>
                <a:gd name="connsiteX8" fmla="*/ 1649032 w 3295508"/>
                <a:gd name="connsiteY8" fmla="*/ 2705241 h 3215669"/>
                <a:gd name="connsiteX9" fmla="*/ 2385083 w 3295508"/>
                <a:gd name="connsiteY9" fmla="*/ 2277099 h 3215669"/>
                <a:gd name="connsiteX10" fmla="*/ 2746353 w 3295508"/>
                <a:gd name="connsiteY10" fmla="*/ 1607920 h 3215669"/>
                <a:gd name="connsiteX11" fmla="*/ 2343320 w 3295508"/>
                <a:gd name="connsiteY11" fmla="*/ 888034 h 3215669"/>
                <a:gd name="connsiteX12" fmla="*/ 1649032 w 3295508"/>
                <a:gd name="connsiteY12" fmla="*/ 510599 h 3215669"/>
                <a:gd name="connsiteX13" fmla="*/ 979759 w 3295508"/>
                <a:gd name="connsiteY13" fmla="*/ 882124 h 3215669"/>
                <a:gd name="connsiteX14" fmla="*/ 551711 w 3295508"/>
                <a:gd name="connsiteY14" fmla="*/ 1607920 h 3215669"/>
                <a:gd name="connsiteX0" fmla="*/ 41283 w 3256909"/>
                <a:gd name="connsiteY0" fmla="*/ 1607920 h 3263884"/>
                <a:gd name="connsiteX1" fmla="*/ 575100 w 3256909"/>
                <a:gd name="connsiteY1" fmla="*/ 565694 h 3263884"/>
                <a:gd name="connsiteX2" fmla="*/ 1649032 w 3256909"/>
                <a:gd name="connsiteY2" fmla="*/ 171 h 3263884"/>
                <a:gd name="connsiteX3" fmla="*/ 2701889 w 3256909"/>
                <a:gd name="connsiteY3" fmla="*/ 519084 h 3263884"/>
                <a:gd name="connsiteX4" fmla="*/ 3256781 w 3256909"/>
                <a:gd name="connsiteY4" fmla="*/ 1607920 h 3263884"/>
                <a:gd name="connsiteX5" fmla="*/ 2658868 w 3256909"/>
                <a:gd name="connsiteY5" fmla="*/ 2733380 h 3263884"/>
                <a:gd name="connsiteX6" fmla="*/ 1649032 w 3256909"/>
                <a:gd name="connsiteY6" fmla="*/ 3215669 h 3263884"/>
                <a:gd name="connsiteX7" fmla="*/ 41283 w 3256909"/>
                <a:gd name="connsiteY7" fmla="*/ 1607920 h 3263884"/>
                <a:gd name="connsiteX8" fmla="*/ 551711 w 3256909"/>
                <a:gd name="connsiteY8" fmla="*/ 1607920 h 3263884"/>
                <a:gd name="connsiteX9" fmla="*/ 1649032 w 3256909"/>
                <a:gd name="connsiteY9" fmla="*/ 2705241 h 3263884"/>
                <a:gd name="connsiteX10" fmla="*/ 2385083 w 3256909"/>
                <a:gd name="connsiteY10" fmla="*/ 2277099 h 3263884"/>
                <a:gd name="connsiteX11" fmla="*/ 2746353 w 3256909"/>
                <a:gd name="connsiteY11" fmla="*/ 1607920 h 3263884"/>
                <a:gd name="connsiteX12" fmla="*/ 2343320 w 3256909"/>
                <a:gd name="connsiteY12" fmla="*/ 888034 h 3263884"/>
                <a:gd name="connsiteX13" fmla="*/ 1649032 w 3256909"/>
                <a:gd name="connsiteY13" fmla="*/ 510599 h 3263884"/>
                <a:gd name="connsiteX14" fmla="*/ 979759 w 3256909"/>
                <a:gd name="connsiteY14" fmla="*/ 882124 h 3263884"/>
                <a:gd name="connsiteX15" fmla="*/ 551711 w 3256909"/>
                <a:gd name="connsiteY15" fmla="*/ 1607920 h 3263884"/>
                <a:gd name="connsiteX0" fmla="*/ 41283 w 3256909"/>
                <a:gd name="connsiteY0" fmla="*/ 1607920 h 3263884"/>
                <a:gd name="connsiteX1" fmla="*/ 575100 w 3256909"/>
                <a:gd name="connsiteY1" fmla="*/ 565694 h 3263884"/>
                <a:gd name="connsiteX2" fmla="*/ 1649032 w 3256909"/>
                <a:gd name="connsiteY2" fmla="*/ 171 h 3263884"/>
                <a:gd name="connsiteX3" fmla="*/ 2701889 w 3256909"/>
                <a:gd name="connsiteY3" fmla="*/ 519084 h 3263884"/>
                <a:gd name="connsiteX4" fmla="*/ 3256781 w 3256909"/>
                <a:gd name="connsiteY4" fmla="*/ 1607920 h 3263884"/>
                <a:gd name="connsiteX5" fmla="*/ 2658868 w 3256909"/>
                <a:gd name="connsiteY5" fmla="*/ 2733380 h 3263884"/>
                <a:gd name="connsiteX6" fmla="*/ 1649032 w 3256909"/>
                <a:gd name="connsiteY6" fmla="*/ 3215669 h 3263884"/>
                <a:gd name="connsiteX7" fmla="*/ 41283 w 3256909"/>
                <a:gd name="connsiteY7" fmla="*/ 1607920 h 3263884"/>
                <a:gd name="connsiteX8" fmla="*/ 551711 w 3256909"/>
                <a:gd name="connsiteY8" fmla="*/ 1607920 h 3263884"/>
                <a:gd name="connsiteX9" fmla="*/ 955447 w 3256909"/>
                <a:gd name="connsiteY9" fmla="*/ 2292895 h 3263884"/>
                <a:gd name="connsiteX10" fmla="*/ 1649032 w 3256909"/>
                <a:gd name="connsiteY10" fmla="*/ 2705241 h 3263884"/>
                <a:gd name="connsiteX11" fmla="*/ 2385083 w 3256909"/>
                <a:gd name="connsiteY11" fmla="*/ 2277099 h 3263884"/>
                <a:gd name="connsiteX12" fmla="*/ 2746353 w 3256909"/>
                <a:gd name="connsiteY12" fmla="*/ 1607920 h 3263884"/>
                <a:gd name="connsiteX13" fmla="*/ 2343320 w 3256909"/>
                <a:gd name="connsiteY13" fmla="*/ 888034 h 3263884"/>
                <a:gd name="connsiteX14" fmla="*/ 1649032 w 3256909"/>
                <a:gd name="connsiteY14" fmla="*/ 510599 h 3263884"/>
                <a:gd name="connsiteX15" fmla="*/ 979759 w 3256909"/>
                <a:gd name="connsiteY15" fmla="*/ 882124 h 3263884"/>
                <a:gd name="connsiteX16" fmla="*/ 551711 w 3256909"/>
                <a:gd name="connsiteY16" fmla="*/ 1607920 h 3263884"/>
                <a:gd name="connsiteX0" fmla="*/ 30120 w 3466819"/>
                <a:gd name="connsiteY0" fmla="*/ 1870882 h 3248558"/>
                <a:gd name="connsiteX1" fmla="*/ 785010 w 3466819"/>
                <a:gd name="connsiteY1" fmla="*/ 565694 h 3248558"/>
                <a:gd name="connsiteX2" fmla="*/ 1858942 w 3466819"/>
                <a:gd name="connsiteY2" fmla="*/ 171 h 3248558"/>
                <a:gd name="connsiteX3" fmla="*/ 2911799 w 3466819"/>
                <a:gd name="connsiteY3" fmla="*/ 519084 h 3248558"/>
                <a:gd name="connsiteX4" fmla="*/ 3466691 w 3466819"/>
                <a:gd name="connsiteY4" fmla="*/ 1607920 h 3248558"/>
                <a:gd name="connsiteX5" fmla="*/ 2868778 w 3466819"/>
                <a:gd name="connsiteY5" fmla="*/ 2733380 h 3248558"/>
                <a:gd name="connsiteX6" fmla="*/ 1858942 w 3466819"/>
                <a:gd name="connsiteY6" fmla="*/ 3215669 h 3248558"/>
                <a:gd name="connsiteX7" fmla="*/ 30120 w 3466819"/>
                <a:gd name="connsiteY7" fmla="*/ 1870882 h 3248558"/>
                <a:gd name="connsiteX8" fmla="*/ 761621 w 3466819"/>
                <a:gd name="connsiteY8" fmla="*/ 1607920 h 3248558"/>
                <a:gd name="connsiteX9" fmla="*/ 1165357 w 3466819"/>
                <a:gd name="connsiteY9" fmla="*/ 2292895 h 3248558"/>
                <a:gd name="connsiteX10" fmla="*/ 1858942 w 3466819"/>
                <a:gd name="connsiteY10" fmla="*/ 2705241 h 3248558"/>
                <a:gd name="connsiteX11" fmla="*/ 2594993 w 3466819"/>
                <a:gd name="connsiteY11" fmla="*/ 2277099 h 3248558"/>
                <a:gd name="connsiteX12" fmla="*/ 2956263 w 3466819"/>
                <a:gd name="connsiteY12" fmla="*/ 1607920 h 3248558"/>
                <a:gd name="connsiteX13" fmla="*/ 2553230 w 3466819"/>
                <a:gd name="connsiteY13" fmla="*/ 888034 h 3248558"/>
                <a:gd name="connsiteX14" fmla="*/ 1858942 w 3466819"/>
                <a:gd name="connsiteY14" fmla="*/ 510599 h 3248558"/>
                <a:gd name="connsiteX15" fmla="*/ 1189669 w 3466819"/>
                <a:gd name="connsiteY15" fmla="*/ 882124 h 3248558"/>
                <a:gd name="connsiteX16" fmla="*/ 761621 w 3466819"/>
                <a:gd name="connsiteY16" fmla="*/ 1607920 h 3248558"/>
                <a:gd name="connsiteX0" fmla="*/ 43426 w 3229260"/>
                <a:gd name="connsiteY0" fmla="*/ 1760311 h 3254864"/>
                <a:gd name="connsiteX1" fmla="*/ 547451 w 3229260"/>
                <a:gd name="connsiteY1" fmla="*/ 565694 h 3254864"/>
                <a:gd name="connsiteX2" fmla="*/ 1621383 w 3229260"/>
                <a:gd name="connsiteY2" fmla="*/ 171 h 3254864"/>
                <a:gd name="connsiteX3" fmla="*/ 2674240 w 3229260"/>
                <a:gd name="connsiteY3" fmla="*/ 519084 h 3254864"/>
                <a:gd name="connsiteX4" fmla="*/ 3229132 w 3229260"/>
                <a:gd name="connsiteY4" fmla="*/ 1607920 h 3254864"/>
                <a:gd name="connsiteX5" fmla="*/ 2631219 w 3229260"/>
                <a:gd name="connsiteY5" fmla="*/ 2733380 h 3254864"/>
                <a:gd name="connsiteX6" fmla="*/ 1621383 w 3229260"/>
                <a:gd name="connsiteY6" fmla="*/ 3215669 h 3254864"/>
                <a:gd name="connsiteX7" fmla="*/ 43426 w 3229260"/>
                <a:gd name="connsiteY7" fmla="*/ 1760311 h 3254864"/>
                <a:gd name="connsiteX8" fmla="*/ 524062 w 3229260"/>
                <a:gd name="connsiteY8" fmla="*/ 1607920 h 3254864"/>
                <a:gd name="connsiteX9" fmla="*/ 927798 w 3229260"/>
                <a:gd name="connsiteY9" fmla="*/ 2292895 h 3254864"/>
                <a:gd name="connsiteX10" fmla="*/ 1621383 w 3229260"/>
                <a:gd name="connsiteY10" fmla="*/ 2705241 h 3254864"/>
                <a:gd name="connsiteX11" fmla="*/ 2357434 w 3229260"/>
                <a:gd name="connsiteY11" fmla="*/ 2277099 h 3254864"/>
                <a:gd name="connsiteX12" fmla="*/ 2718704 w 3229260"/>
                <a:gd name="connsiteY12" fmla="*/ 1607920 h 3254864"/>
                <a:gd name="connsiteX13" fmla="*/ 2315671 w 3229260"/>
                <a:gd name="connsiteY13" fmla="*/ 888034 h 3254864"/>
                <a:gd name="connsiteX14" fmla="*/ 1621383 w 3229260"/>
                <a:gd name="connsiteY14" fmla="*/ 510599 h 3254864"/>
                <a:gd name="connsiteX15" fmla="*/ 952110 w 3229260"/>
                <a:gd name="connsiteY15" fmla="*/ 882124 h 3254864"/>
                <a:gd name="connsiteX16" fmla="*/ 524062 w 3229260"/>
                <a:gd name="connsiteY16" fmla="*/ 1607920 h 3254864"/>
                <a:gd name="connsiteX0" fmla="*/ 33894 w 3380012"/>
                <a:gd name="connsiteY0" fmla="*/ 1659800 h 3260775"/>
                <a:gd name="connsiteX1" fmla="*/ 698203 w 3380012"/>
                <a:gd name="connsiteY1" fmla="*/ 565694 h 3260775"/>
                <a:gd name="connsiteX2" fmla="*/ 1772135 w 3380012"/>
                <a:gd name="connsiteY2" fmla="*/ 171 h 3260775"/>
                <a:gd name="connsiteX3" fmla="*/ 2824992 w 3380012"/>
                <a:gd name="connsiteY3" fmla="*/ 519084 h 3260775"/>
                <a:gd name="connsiteX4" fmla="*/ 3379884 w 3380012"/>
                <a:gd name="connsiteY4" fmla="*/ 1607920 h 3260775"/>
                <a:gd name="connsiteX5" fmla="*/ 2781971 w 3380012"/>
                <a:gd name="connsiteY5" fmla="*/ 2733380 h 3260775"/>
                <a:gd name="connsiteX6" fmla="*/ 1772135 w 3380012"/>
                <a:gd name="connsiteY6" fmla="*/ 3215669 h 3260775"/>
                <a:gd name="connsiteX7" fmla="*/ 33894 w 3380012"/>
                <a:gd name="connsiteY7" fmla="*/ 1659800 h 3260775"/>
                <a:gd name="connsiteX8" fmla="*/ 674814 w 3380012"/>
                <a:gd name="connsiteY8" fmla="*/ 1607920 h 3260775"/>
                <a:gd name="connsiteX9" fmla="*/ 1078550 w 3380012"/>
                <a:gd name="connsiteY9" fmla="*/ 2292895 h 3260775"/>
                <a:gd name="connsiteX10" fmla="*/ 1772135 w 3380012"/>
                <a:gd name="connsiteY10" fmla="*/ 2705241 h 3260775"/>
                <a:gd name="connsiteX11" fmla="*/ 2508186 w 3380012"/>
                <a:gd name="connsiteY11" fmla="*/ 2277099 h 3260775"/>
                <a:gd name="connsiteX12" fmla="*/ 2869456 w 3380012"/>
                <a:gd name="connsiteY12" fmla="*/ 1607920 h 3260775"/>
                <a:gd name="connsiteX13" fmla="*/ 2466423 w 3380012"/>
                <a:gd name="connsiteY13" fmla="*/ 888034 h 3260775"/>
                <a:gd name="connsiteX14" fmla="*/ 1772135 w 3380012"/>
                <a:gd name="connsiteY14" fmla="*/ 510599 h 3260775"/>
                <a:gd name="connsiteX15" fmla="*/ 1102862 w 3380012"/>
                <a:gd name="connsiteY15" fmla="*/ 882124 h 3260775"/>
                <a:gd name="connsiteX16" fmla="*/ 674814 w 3380012"/>
                <a:gd name="connsiteY16" fmla="*/ 1607920 h 3260775"/>
                <a:gd name="connsiteX0" fmla="*/ 33894 w 3380012"/>
                <a:gd name="connsiteY0" fmla="*/ 1659800 h 3260775"/>
                <a:gd name="connsiteX1" fmla="*/ 698203 w 3380012"/>
                <a:gd name="connsiteY1" fmla="*/ 565694 h 3260775"/>
                <a:gd name="connsiteX2" fmla="*/ 1772135 w 3380012"/>
                <a:gd name="connsiteY2" fmla="*/ 171 h 3260775"/>
                <a:gd name="connsiteX3" fmla="*/ 2824992 w 3380012"/>
                <a:gd name="connsiteY3" fmla="*/ 519084 h 3260775"/>
                <a:gd name="connsiteX4" fmla="*/ 3379884 w 3380012"/>
                <a:gd name="connsiteY4" fmla="*/ 1607920 h 3260775"/>
                <a:gd name="connsiteX5" fmla="*/ 2781971 w 3380012"/>
                <a:gd name="connsiteY5" fmla="*/ 2733380 h 3260775"/>
                <a:gd name="connsiteX6" fmla="*/ 1772135 w 3380012"/>
                <a:gd name="connsiteY6" fmla="*/ 3215669 h 3260775"/>
                <a:gd name="connsiteX7" fmla="*/ 33894 w 3380012"/>
                <a:gd name="connsiteY7" fmla="*/ 1659800 h 3260775"/>
                <a:gd name="connsiteX8" fmla="*/ 567172 w 3380012"/>
                <a:gd name="connsiteY8" fmla="*/ 1461959 h 3260775"/>
                <a:gd name="connsiteX9" fmla="*/ 1078550 w 3380012"/>
                <a:gd name="connsiteY9" fmla="*/ 2292895 h 3260775"/>
                <a:gd name="connsiteX10" fmla="*/ 1772135 w 3380012"/>
                <a:gd name="connsiteY10" fmla="*/ 2705241 h 3260775"/>
                <a:gd name="connsiteX11" fmla="*/ 2508186 w 3380012"/>
                <a:gd name="connsiteY11" fmla="*/ 2277099 h 3260775"/>
                <a:gd name="connsiteX12" fmla="*/ 2869456 w 3380012"/>
                <a:gd name="connsiteY12" fmla="*/ 1607920 h 3260775"/>
                <a:gd name="connsiteX13" fmla="*/ 2466423 w 3380012"/>
                <a:gd name="connsiteY13" fmla="*/ 888034 h 3260775"/>
                <a:gd name="connsiteX14" fmla="*/ 1772135 w 3380012"/>
                <a:gd name="connsiteY14" fmla="*/ 510599 h 3260775"/>
                <a:gd name="connsiteX15" fmla="*/ 1102862 w 3380012"/>
                <a:gd name="connsiteY15" fmla="*/ 882124 h 3260775"/>
                <a:gd name="connsiteX16" fmla="*/ 567172 w 3380012"/>
                <a:gd name="connsiteY16" fmla="*/ 1461959 h 3260775"/>
                <a:gd name="connsiteX0" fmla="*/ 33894 w 3380012"/>
                <a:gd name="connsiteY0" fmla="*/ 1659800 h 3260775"/>
                <a:gd name="connsiteX1" fmla="*/ 698203 w 3380012"/>
                <a:gd name="connsiteY1" fmla="*/ 565694 h 3260775"/>
                <a:gd name="connsiteX2" fmla="*/ 1772135 w 3380012"/>
                <a:gd name="connsiteY2" fmla="*/ 171 h 3260775"/>
                <a:gd name="connsiteX3" fmla="*/ 2824992 w 3380012"/>
                <a:gd name="connsiteY3" fmla="*/ 519084 h 3260775"/>
                <a:gd name="connsiteX4" fmla="*/ 3379884 w 3380012"/>
                <a:gd name="connsiteY4" fmla="*/ 1607920 h 3260775"/>
                <a:gd name="connsiteX5" fmla="*/ 2781971 w 3380012"/>
                <a:gd name="connsiteY5" fmla="*/ 2733380 h 3260775"/>
                <a:gd name="connsiteX6" fmla="*/ 1772135 w 3380012"/>
                <a:gd name="connsiteY6" fmla="*/ 3215669 h 3260775"/>
                <a:gd name="connsiteX7" fmla="*/ 33894 w 3380012"/>
                <a:gd name="connsiteY7" fmla="*/ 1659800 h 3260775"/>
                <a:gd name="connsiteX8" fmla="*/ 657882 w 3380012"/>
                <a:gd name="connsiteY8" fmla="*/ 1611230 h 3260775"/>
                <a:gd name="connsiteX9" fmla="*/ 1078550 w 3380012"/>
                <a:gd name="connsiteY9" fmla="*/ 2292895 h 3260775"/>
                <a:gd name="connsiteX10" fmla="*/ 1772135 w 3380012"/>
                <a:gd name="connsiteY10" fmla="*/ 2705241 h 3260775"/>
                <a:gd name="connsiteX11" fmla="*/ 2508186 w 3380012"/>
                <a:gd name="connsiteY11" fmla="*/ 2277099 h 3260775"/>
                <a:gd name="connsiteX12" fmla="*/ 2869456 w 3380012"/>
                <a:gd name="connsiteY12" fmla="*/ 1607920 h 3260775"/>
                <a:gd name="connsiteX13" fmla="*/ 2466423 w 3380012"/>
                <a:gd name="connsiteY13" fmla="*/ 888034 h 3260775"/>
                <a:gd name="connsiteX14" fmla="*/ 1772135 w 3380012"/>
                <a:gd name="connsiteY14" fmla="*/ 510599 h 3260775"/>
                <a:gd name="connsiteX15" fmla="*/ 1102862 w 3380012"/>
                <a:gd name="connsiteY15" fmla="*/ 882124 h 3260775"/>
                <a:gd name="connsiteX16" fmla="*/ 657882 w 3380012"/>
                <a:gd name="connsiteY16" fmla="*/ 1611230 h 3260775"/>
                <a:gd name="connsiteX0" fmla="*/ 42675 w 3238630"/>
                <a:gd name="connsiteY0" fmla="*/ 1753500 h 3255259"/>
                <a:gd name="connsiteX1" fmla="*/ 556821 w 3238630"/>
                <a:gd name="connsiteY1" fmla="*/ 565694 h 3255259"/>
                <a:gd name="connsiteX2" fmla="*/ 1630753 w 3238630"/>
                <a:gd name="connsiteY2" fmla="*/ 171 h 3255259"/>
                <a:gd name="connsiteX3" fmla="*/ 2683610 w 3238630"/>
                <a:gd name="connsiteY3" fmla="*/ 519084 h 3255259"/>
                <a:gd name="connsiteX4" fmla="*/ 3238502 w 3238630"/>
                <a:gd name="connsiteY4" fmla="*/ 1607920 h 3255259"/>
                <a:gd name="connsiteX5" fmla="*/ 2640589 w 3238630"/>
                <a:gd name="connsiteY5" fmla="*/ 2733380 h 3255259"/>
                <a:gd name="connsiteX6" fmla="*/ 1630753 w 3238630"/>
                <a:gd name="connsiteY6" fmla="*/ 3215669 h 3255259"/>
                <a:gd name="connsiteX7" fmla="*/ 42675 w 3238630"/>
                <a:gd name="connsiteY7" fmla="*/ 1753500 h 3255259"/>
                <a:gd name="connsiteX8" fmla="*/ 516500 w 3238630"/>
                <a:gd name="connsiteY8" fmla="*/ 1611230 h 3255259"/>
                <a:gd name="connsiteX9" fmla="*/ 937168 w 3238630"/>
                <a:gd name="connsiteY9" fmla="*/ 2292895 h 3255259"/>
                <a:gd name="connsiteX10" fmla="*/ 1630753 w 3238630"/>
                <a:gd name="connsiteY10" fmla="*/ 2705241 h 3255259"/>
                <a:gd name="connsiteX11" fmla="*/ 2366804 w 3238630"/>
                <a:gd name="connsiteY11" fmla="*/ 2277099 h 3255259"/>
                <a:gd name="connsiteX12" fmla="*/ 2728074 w 3238630"/>
                <a:gd name="connsiteY12" fmla="*/ 1607920 h 3255259"/>
                <a:gd name="connsiteX13" fmla="*/ 2325041 w 3238630"/>
                <a:gd name="connsiteY13" fmla="*/ 888034 h 3255259"/>
                <a:gd name="connsiteX14" fmla="*/ 1630753 w 3238630"/>
                <a:gd name="connsiteY14" fmla="*/ 510599 h 3255259"/>
                <a:gd name="connsiteX15" fmla="*/ 961480 w 3238630"/>
                <a:gd name="connsiteY15" fmla="*/ 882124 h 3255259"/>
                <a:gd name="connsiteX16" fmla="*/ 516500 w 3238630"/>
                <a:gd name="connsiteY16" fmla="*/ 1611230 h 3255259"/>
                <a:gd name="connsiteX0" fmla="*/ 42675 w 3238630"/>
                <a:gd name="connsiteY0" fmla="*/ 1753500 h 3340914"/>
                <a:gd name="connsiteX1" fmla="*/ 556821 w 3238630"/>
                <a:gd name="connsiteY1" fmla="*/ 565694 h 3340914"/>
                <a:gd name="connsiteX2" fmla="*/ 1630753 w 3238630"/>
                <a:gd name="connsiteY2" fmla="*/ 171 h 3340914"/>
                <a:gd name="connsiteX3" fmla="*/ 2683610 w 3238630"/>
                <a:gd name="connsiteY3" fmla="*/ 519084 h 3340914"/>
                <a:gd name="connsiteX4" fmla="*/ 3238502 w 3238630"/>
                <a:gd name="connsiteY4" fmla="*/ 1607920 h 3340914"/>
                <a:gd name="connsiteX5" fmla="*/ 2640589 w 3238630"/>
                <a:gd name="connsiteY5" fmla="*/ 2733380 h 3340914"/>
                <a:gd name="connsiteX6" fmla="*/ 2012568 w 3238630"/>
                <a:gd name="connsiteY6" fmla="*/ 3207744 h 3340914"/>
                <a:gd name="connsiteX7" fmla="*/ 1630753 w 3238630"/>
                <a:gd name="connsiteY7" fmla="*/ 3215669 h 3340914"/>
                <a:gd name="connsiteX8" fmla="*/ 42675 w 3238630"/>
                <a:gd name="connsiteY8" fmla="*/ 1753500 h 3340914"/>
                <a:gd name="connsiteX9" fmla="*/ 516500 w 3238630"/>
                <a:gd name="connsiteY9" fmla="*/ 1611230 h 3340914"/>
                <a:gd name="connsiteX10" fmla="*/ 937168 w 3238630"/>
                <a:gd name="connsiteY10" fmla="*/ 2292895 h 3340914"/>
                <a:gd name="connsiteX11" fmla="*/ 1630753 w 3238630"/>
                <a:gd name="connsiteY11" fmla="*/ 2705241 h 3340914"/>
                <a:gd name="connsiteX12" fmla="*/ 2366804 w 3238630"/>
                <a:gd name="connsiteY12" fmla="*/ 2277099 h 3340914"/>
                <a:gd name="connsiteX13" fmla="*/ 2728074 w 3238630"/>
                <a:gd name="connsiteY13" fmla="*/ 1607920 h 3340914"/>
                <a:gd name="connsiteX14" fmla="*/ 2325041 w 3238630"/>
                <a:gd name="connsiteY14" fmla="*/ 888034 h 3340914"/>
                <a:gd name="connsiteX15" fmla="*/ 1630753 w 3238630"/>
                <a:gd name="connsiteY15" fmla="*/ 510599 h 3340914"/>
                <a:gd name="connsiteX16" fmla="*/ 961480 w 3238630"/>
                <a:gd name="connsiteY16" fmla="*/ 882124 h 3340914"/>
                <a:gd name="connsiteX17" fmla="*/ 516500 w 3238630"/>
                <a:gd name="connsiteY17" fmla="*/ 1611230 h 3340914"/>
                <a:gd name="connsiteX0" fmla="*/ 7 w 3195962"/>
                <a:gd name="connsiteY0" fmla="*/ 1753500 h 3217776"/>
                <a:gd name="connsiteX1" fmla="*/ 514153 w 3195962"/>
                <a:gd name="connsiteY1" fmla="*/ 565694 h 3217776"/>
                <a:gd name="connsiteX2" fmla="*/ 1588085 w 3195962"/>
                <a:gd name="connsiteY2" fmla="*/ 171 h 3217776"/>
                <a:gd name="connsiteX3" fmla="*/ 2640942 w 3195962"/>
                <a:gd name="connsiteY3" fmla="*/ 519084 h 3217776"/>
                <a:gd name="connsiteX4" fmla="*/ 3195834 w 3195962"/>
                <a:gd name="connsiteY4" fmla="*/ 1607920 h 3217776"/>
                <a:gd name="connsiteX5" fmla="*/ 2597921 w 3195962"/>
                <a:gd name="connsiteY5" fmla="*/ 2733380 h 3217776"/>
                <a:gd name="connsiteX6" fmla="*/ 1969900 w 3195962"/>
                <a:gd name="connsiteY6" fmla="*/ 3207744 h 3217776"/>
                <a:gd name="connsiteX7" fmla="*/ 523127 w 3195962"/>
                <a:gd name="connsiteY7" fmla="*/ 2623999 h 3217776"/>
                <a:gd name="connsiteX8" fmla="*/ 7 w 3195962"/>
                <a:gd name="connsiteY8" fmla="*/ 1753500 h 3217776"/>
                <a:gd name="connsiteX9" fmla="*/ 473832 w 3195962"/>
                <a:gd name="connsiteY9" fmla="*/ 1611230 h 3217776"/>
                <a:gd name="connsiteX10" fmla="*/ 894500 w 3195962"/>
                <a:gd name="connsiteY10" fmla="*/ 2292895 h 3217776"/>
                <a:gd name="connsiteX11" fmla="*/ 1588085 w 3195962"/>
                <a:gd name="connsiteY11" fmla="*/ 2705241 h 3217776"/>
                <a:gd name="connsiteX12" fmla="*/ 2324136 w 3195962"/>
                <a:gd name="connsiteY12" fmla="*/ 2277099 h 3217776"/>
                <a:gd name="connsiteX13" fmla="*/ 2685406 w 3195962"/>
                <a:gd name="connsiteY13" fmla="*/ 1607920 h 3217776"/>
                <a:gd name="connsiteX14" fmla="*/ 2282373 w 3195962"/>
                <a:gd name="connsiteY14" fmla="*/ 888034 h 3217776"/>
                <a:gd name="connsiteX15" fmla="*/ 1588085 w 3195962"/>
                <a:gd name="connsiteY15" fmla="*/ 510599 h 3217776"/>
                <a:gd name="connsiteX16" fmla="*/ 918812 w 3195962"/>
                <a:gd name="connsiteY16" fmla="*/ 882124 h 3217776"/>
                <a:gd name="connsiteX17" fmla="*/ 473832 w 3195962"/>
                <a:gd name="connsiteY17" fmla="*/ 1611230 h 3217776"/>
                <a:gd name="connsiteX0" fmla="*/ 7 w 3195962"/>
                <a:gd name="connsiteY0" fmla="*/ 1753500 h 3222971"/>
                <a:gd name="connsiteX1" fmla="*/ 514153 w 3195962"/>
                <a:gd name="connsiteY1" fmla="*/ 565694 h 3222971"/>
                <a:gd name="connsiteX2" fmla="*/ 1588085 w 3195962"/>
                <a:gd name="connsiteY2" fmla="*/ 171 h 3222971"/>
                <a:gd name="connsiteX3" fmla="*/ 2640942 w 3195962"/>
                <a:gd name="connsiteY3" fmla="*/ 519084 h 3222971"/>
                <a:gd name="connsiteX4" fmla="*/ 3195834 w 3195962"/>
                <a:gd name="connsiteY4" fmla="*/ 1607920 h 3222971"/>
                <a:gd name="connsiteX5" fmla="*/ 2597921 w 3195962"/>
                <a:gd name="connsiteY5" fmla="*/ 2733380 h 3222971"/>
                <a:gd name="connsiteX6" fmla="*/ 1628135 w 3195962"/>
                <a:gd name="connsiteY6" fmla="*/ 3213029 h 3222971"/>
                <a:gd name="connsiteX7" fmla="*/ 523127 w 3195962"/>
                <a:gd name="connsiteY7" fmla="*/ 2623999 h 3222971"/>
                <a:gd name="connsiteX8" fmla="*/ 7 w 3195962"/>
                <a:gd name="connsiteY8" fmla="*/ 1753500 h 3222971"/>
                <a:gd name="connsiteX9" fmla="*/ 473832 w 3195962"/>
                <a:gd name="connsiteY9" fmla="*/ 1611230 h 3222971"/>
                <a:gd name="connsiteX10" fmla="*/ 894500 w 3195962"/>
                <a:gd name="connsiteY10" fmla="*/ 2292895 h 3222971"/>
                <a:gd name="connsiteX11" fmla="*/ 1588085 w 3195962"/>
                <a:gd name="connsiteY11" fmla="*/ 2705241 h 3222971"/>
                <a:gd name="connsiteX12" fmla="*/ 2324136 w 3195962"/>
                <a:gd name="connsiteY12" fmla="*/ 2277099 h 3222971"/>
                <a:gd name="connsiteX13" fmla="*/ 2685406 w 3195962"/>
                <a:gd name="connsiteY13" fmla="*/ 1607920 h 3222971"/>
                <a:gd name="connsiteX14" fmla="*/ 2282373 w 3195962"/>
                <a:gd name="connsiteY14" fmla="*/ 888034 h 3222971"/>
                <a:gd name="connsiteX15" fmla="*/ 1588085 w 3195962"/>
                <a:gd name="connsiteY15" fmla="*/ 510599 h 3222971"/>
                <a:gd name="connsiteX16" fmla="*/ 918812 w 3195962"/>
                <a:gd name="connsiteY16" fmla="*/ 882124 h 3222971"/>
                <a:gd name="connsiteX17" fmla="*/ 473832 w 3195962"/>
                <a:gd name="connsiteY17" fmla="*/ 1611230 h 3222971"/>
                <a:gd name="connsiteX0" fmla="*/ 7 w 3195962"/>
                <a:gd name="connsiteY0" fmla="*/ 1753500 h 3222971"/>
                <a:gd name="connsiteX1" fmla="*/ 514153 w 3195962"/>
                <a:gd name="connsiteY1" fmla="*/ 565694 h 3222971"/>
                <a:gd name="connsiteX2" fmla="*/ 1588085 w 3195962"/>
                <a:gd name="connsiteY2" fmla="*/ 171 h 3222971"/>
                <a:gd name="connsiteX3" fmla="*/ 2640942 w 3195962"/>
                <a:gd name="connsiteY3" fmla="*/ 519084 h 3222971"/>
                <a:gd name="connsiteX4" fmla="*/ 3195834 w 3195962"/>
                <a:gd name="connsiteY4" fmla="*/ 1607920 h 3222971"/>
                <a:gd name="connsiteX5" fmla="*/ 2597921 w 3195962"/>
                <a:gd name="connsiteY5" fmla="*/ 2733380 h 3222971"/>
                <a:gd name="connsiteX6" fmla="*/ 1628135 w 3195962"/>
                <a:gd name="connsiteY6" fmla="*/ 3213029 h 3222971"/>
                <a:gd name="connsiteX7" fmla="*/ 523127 w 3195962"/>
                <a:gd name="connsiteY7" fmla="*/ 2623999 h 3222971"/>
                <a:gd name="connsiteX8" fmla="*/ 7 w 3195962"/>
                <a:gd name="connsiteY8" fmla="*/ 1753500 h 3222971"/>
                <a:gd name="connsiteX9" fmla="*/ 473832 w 3195962"/>
                <a:gd name="connsiteY9" fmla="*/ 1611230 h 3222971"/>
                <a:gd name="connsiteX10" fmla="*/ 894500 w 3195962"/>
                <a:gd name="connsiteY10" fmla="*/ 2292895 h 3222971"/>
                <a:gd name="connsiteX11" fmla="*/ 1588085 w 3195962"/>
                <a:gd name="connsiteY11" fmla="*/ 2705241 h 3222971"/>
                <a:gd name="connsiteX12" fmla="*/ 2324136 w 3195962"/>
                <a:gd name="connsiteY12" fmla="*/ 2277099 h 3222971"/>
                <a:gd name="connsiteX13" fmla="*/ 2685406 w 3195962"/>
                <a:gd name="connsiteY13" fmla="*/ 1607920 h 3222971"/>
                <a:gd name="connsiteX14" fmla="*/ 2282373 w 3195962"/>
                <a:gd name="connsiteY14" fmla="*/ 888034 h 3222971"/>
                <a:gd name="connsiteX15" fmla="*/ 1655814 w 3195962"/>
                <a:gd name="connsiteY15" fmla="*/ 497359 h 3222971"/>
                <a:gd name="connsiteX16" fmla="*/ 918812 w 3195962"/>
                <a:gd name="connsiteY16" fmla="*/ 882124 h 3222971"/>
                <a:gd name="connsiteX17" fmla="*/ 473832 w 3195962"/>
                <a:gd name="connsiteY17" fmla="*/ 1611230 h 3222971"/>
                <a:gd name="connsiteX0" fmla="*/ 7 w 3195962"/>
                <a:gd name="connsiteY0" fmla="*/ 1753500 h 3222971"/>
                <a:gd name="connsiteX1" fmla="*/ 514153 w 3195962"/>
                <a:gd name="connsiteY1" fmla="*/ 565694 h 3222971"/>
                <a:gd name="connsiteX2" fmla="*/ 1588085 w 3195962"/>
                <a:gd name="connsiteY2" fmla="*/ 171 h 3222971"/>
                <a:gd name="connsiteX3" fmla="*/ 2640942 w 3195962"/>
                <a:gd name="connsiteY3" fmla="*/ 519084 h 3222971"/>
                <a:gd name="connsiteX4" fmla="*/ 3195834 w 3195962"/>
                <a:gd name="connsiteY4" fmla="*/ 1607920 h 3222971"/>
                <a:gd name="connsiteX5" fmla="*/ 2597921 w 3195962"/>
                <a:gd name="connsiteY5" fmla="*/ 2733380 h 3222971"/>
                <a:gd name="connsiteX6" fmla="*/ 1628135 w 3195962"/>
                <a:gd name="connsiteY6" fmla="*/ 3213029 h 3222971"/>
                <a:gd name="connsiteX7" fmla="*/ 523127 w 3195962"/>
                <a:gd name="connsiteY7" fmla="*/ 2623999 h 3222971"/>
                <a:gd name="connsiteX8" fmla="*/ 7 w 3195962"/>
                <a:gd name="connsiteY8" fmla="*/ 1753500 h 3222971"/>
                <a:gd name="connsiteX9" fmla="*/ 298271 w 3195962"/>
                <a:gd name="connsiteY9" fmla="*/ 1522497 h 3222971"/>
                <a:gd name="connsiteX10" fmla="*/ 894500 w 3195962"/>
                <a:gd name="connsiteY10" fmla="*/ 2292895 h 3222971"/>
                <a:gd name="connsiteX11" fmla="*/ 1588085 w 3195962"/>
                <a:gd name="connsiteY11" fmla="*/ 2705241 h 3222971"/>
                <a:gd name="connsiteX12" fmla="*/ 2324136 w 3195962"/>
                <a:gd name="connsiteY12" fmla="*/ 2277099 h 3222971"/>
                <a:gd name="connsiteX13" fmla="*/ 2685406 w 3195962"/>
                <a:gd name="connsiteY13" fmla="*/ 1607920 h 3222971"/>
                <a:gd name="connsiteX14" fmla="*/ 2282373 w 3195962"/>
                <a:gd name="connsiteY14" fmla="*/ 888034 h 3222971"/>
                <a:gd name="connsiteX15" fmla="*/ 1655814 w 3195962"/>
                <a:gd name="connsiteY15" fmla="*/ 497359 h 3222971"/>
                <a:gd name="connsiteX16" fmla="*/ 918812 w 3195962"/>
                <a:gd name="connsiteY16" fmla="*/ 882124 h 3222971"/>
                <a:gd name="connsiteX17" fmla="*/ 298271 w 3195962"/>
                <a:gd name="connsiteY17" fmla="*/ 1522497 h 3222971"/>
                <a:gd name="connsiteX0" fmla="*/ 7 w 3195962"/>
                <a:gd name="connsiteY0" fmla="*/ 1753500 h 3222971"/>
                <a:gd name="connsiteX1" fmla="*/ 514153 w 3195962"/>
                <a:gd name="connsiteY1" fmla="*/ 565694 h 3222971"/>
                <a:gd name="connsiteX2" fmla="*/ 1588085 w 3195962"/>
                <a:gd name="connsiteY2" fmla="*/ 171 h 3222971"/>
                <a:gd name="connsiteX3" fmla="*/ 2640942 w 3195962"/>
                <a:gd name="connsiteY3" fmla="*/ 519084 h 3222971"/>
                <a:gd name="connsiteX4" fmla="*/ 3195834 w 3195962"/>
                <a:gd name="connsiteY4" fmla="*/ 1607920 h 3222971"/>
                <a:gd name="connsiteX5" fmla="*/ 2597921 w 3195962"/>
                <a:gd name="connsiteY5" fmla="*/ 2733380 h 3222971"/>
                <a:gd name="connsiteX6" fmla="*/ 1628135 w 3195962"/>
                <a:gd name="connsiteY6" fmla="*/ 3213029 h 3222971"/>
                <a:gd name="connsiteX7" fmla="*/ 523127 w 3195962"/>
                <a:gd name="connsiteY7" fmla="*/ 2623999 h 3222971"/>
                <a:gd name="connsiteX8" fmla="*/ 7 w 3195962"/>
                <a:gd name="connsiteY8" fmla="*/ 1753500 h 3222971"/>
                <a:gd name="connsiteX9" fmla="*/ 490956 w 3195962"/>
                <a:gd name="connsiteY9" fmla="*/ 1563936 h 3222971"/>
                <a:gd name="connsiteX10" fmla="*/ 894500 w 3195962"/>
                <a:gd name="connsiteY10" fmla="*/ 2292895 h 3222971"/>
                <a:gd name="connsiteX11" fmla="*/ 1588085 w 3195962"/>
                <a:gd name="connsiteY11" fmla="*/ 2705241 h 3222971"/>
                <a:gd name="connsiteX12" fmla="*/ 2324136 w 3195962"/>
                <a:gd name="connsiteY12" fmla="*/ 2277099 h 3222971"/>
                <a:gd name="connsiteX13" fmla="*/ 2685406 w 3195962"/>
                <a:gd name="connsiteY13" fmla="*/ 1607920 h 3222971"/>
                <a:gd name="connsiteX14" fmla="*/ 2282373 w 3195962"/>
                <a:gd name="connsiteY14" fmla="*/ 888034 h 3222971"/>
                <a:gd name="connsiteX15" fmla="*/ 1655814 w 3195962"/>
                <a:gd name="connsiteY15" fmla="*/ 497359 h 3222971"/>
                <a:gd name="connsiteX16" fmla="*/ 918812 w 3195962"/>
                <a:gd name="connsiteY16" fmla="*/ 882124 h 3222971"/>
                <a:gd name="connsiteX17" fmla="*/ 490956 w 3195962"/>
                <a:gd name="connsiteY17" fmla="*/ 1563936 h 3222971"/>
                <a:gd name="connsiteX0" fmla="*/ 7 w 3195962"/>
                <a:gd name="connsiteY0" fmla="*/ 1753500 h 3222971"/>
                <a:gd name="connsiteX1" fmla="*/ 514153 w 3195962"/>
                <a:gd name="connsiteY1" fmla="*/ 565694 h 3222971"/>
                <a:gd name="connsiteX2" fmla="*/ 1588085 w 3195962"/>
                <a:gd name="connsiteY2" fmla="*/ 171 h 3222971"/>
                <a:gd name="connsiteX3" fmla="*/ 2640942 w 3195962"/>
                <a:gd name="connsiteY3" fmla="*/ 519084 h 3222971"/>
                <a:gd name="connsiteX4" fmla="*/ 3195834 w 3195962"/>
                <a:gd name="connsiteY4" fmla="*/ 1607920 h 3222971"/>
                <a:gd name="connsiteX5" fmla="*/ 2597921 w 3195962"/>
                <a:gd name="connsiteY5" fmla="*/ 2733380 h 3222971"/>
                <a:gd name="connsiteX6" fmla="*/ 1628135 w 3195962"/>
                <a:gd name="connsiteY6" fmla="*/ 3213029 h 3222971"/>
                <a:gd name="connsiteX7" fmla="*/ 523127 w 3195962"/>
                <a:gd name="connsiteY7" fmla="*/ 2623999 h 3222971"/>
                <a:gd name="connsiteX8" fmla="*/ 7 w 3195962"/>
                <a:gd name="connsiteY8" fmla="*/ 1753500 h 3222971"/>
                <a:gd name="connsiteX9" fmla="*/ 490956 w 3195962"/>
                <a:gd name="connsiteY9" fmla="*/ 1563936 h 3222971"/>
                <a:gd name="connsiteX10" fmla="*/ 894500 w 3195962"/>
                <a:gd name="connsiteY10" fmla="*/ 2292895 h 3222971"/>
                <a:gd name="connsiteX11" fmla="*/ 1547409 w 3195962"/>
                <a:gd name="connsiteY11" fmla="*/ 2721983 h 3222971"/>
                <a:gd name="connsiteX12" fmla="*/ 2324136 w 3195962"/>
                <a:gd name="connsiteY12" fmla="*/ 2277099 h 3222971"/>
                <a:gd name="connsiteX13" fmla="*/ 2685406 w 3195962"/>
                <a:gd name="connsiteY13" fmla="*/ 1607920 h 3222971"/>
                <a:gd name="connsiteX14" fmla="*/ 2282373 w 3195962"/>
                <a:gd name="connsiteY14" fmla="*/ 888034 h 3222971"/>
                <a:gd name="connsiteX15" fmla="*/ 1655814 w 3195962"/>
                <a:gd name="connsiteY15" fmla="*/ 497359 h 3222971"/>
                <a:gd name="connsiteX16" fmla="*/ 918812 w 3195962"/>
                <a:gd name="connsiteY16" fmla="*/ 882124 h 3222971"/>
                <a:gd name="connsiteX17" fmla="*/ 490956 w 3195962"/>
                <a:gd name="connsiteY17" fmla="*/ 1563936 h 3222971"/>
                <a:gd name="connsiteX0" fmla="*/ 7 w 3195962"/>
                <a:gd name="connsiteY0" fmla="*/ 1753500 h 3222971"/>
                <a:gd name="connsiteX1" fmla="*/ 514153 w 3195962"/>
                <a:gd name="connsiteY1" fmla="*/ 565694 h 3222971"/>
                <a:gd name="connsiteX2" fmla="*/ 1588085 w 3195962"/>
                <a:gd name="connsiteY2" fmla="*/ 171 h 3222971"/>
                <a:gd name="connsiteX3" fmla="*/ 2640942 w 3195962"/>
                <a:gd name="connsiteY3" fmla="*/ 519084 h 3222971"/>
                <a:gd name="connsiteX4" fmla="*/ 3195834 w 3195962"/>
                <a:gd name="connsiteY4" fmla="*/ 1607920 h 3222971"/>
                <a:gd name="connsiteX5" fmla="*/ 2597921 w 3195962"/>
                <a:gd name="connsiteY5" fmla="*/ 2733380 h 3222971"/>
                <a:gd name="connsiteX6" fmla="*/ 1628135 w 3195962"/>
                <a:gd name="connsiteY6" fmla="*/ 3213029 h 3222971"/>
                <a:gd name="connsiteX7" fmla="*/ 523127 w 3195962"/>
                <a:gd name="connsiteY7" fmla="*/ 2623999 h 3222971"/>
                <a:gd name="connsiteX8" fmla="*/ 7 w 3195962"/>
                <a:gd name="connsiteY8" fmla="*/ 1753500 h 3222971"/>
                <a:gd name="connsiteX9" fmla="*/ 490956 w 3195962"/>
                <a:gd name="connsiteY9" fmla="*/ 1563936 h 3222971"/>
                <a:gd name="connsiteX10" fmla="*/ 894500 w 3195962"/>
                <a:gd name="connsiteY10" fmla="*/ 2292895 h 3222971"/>
                <a:gd name="connsiteX11" fmla="*/ 1547409 w 3195962"/>
                <a:gd name="connsiteY11" fmla="*/ 2721983 h 3222971"/>
                <a:gd name="connsiteX12" fmla="*/ 2324136 w 3195962"/>
                <a:gd name="connsiteY12" fmla="*/ 2277099 h 3222971"/>
                <a:gd name="connsiteX13" fmla="*/ 2715769 w 3195962"/>
                <a:gd name="connsiteY13" fmla="*/ 1628353 h 3222971"/>
                <a:gd name="connsiteX14" fmla="*/ 2282373 w 3195962"/>
                <a:gd name="connsiteY14" fmla="*/ 888034 h 3222971"/>
                <a:gd name="connsiteX15" fmla="*/ 1655814 w 3195962"/>
                <a:gd name="connsiteY15" fmla="*/ 497359 h 3222971"/>
                <a:gd name="connsiteX16" fmla="*/ 918812 w 3195962"/>
                <a:gd name="connsiteY16" fmla="*/ 882124 h 3222971"/>
                <a:gd name="connsiteX17" fmla="*/ 490956 w 3195962"/>
                <a:gd name="connsiteY17" fmla="*/ 1563936 h 3222971"/>
                <a:gd name="connsiteX0" fmla="*/ 7 w 3195962"/>
                <a:gd name="connsiteY0" fmla="*/ 1753500 h 3222971"/>
                <a:gd name="connsiteX1" fmla="*/ 514153 w 3195962"/>
                <a:gd name="connsiteY1" fmla="*/ 565694 h 3222971"/>
                <a:gd name="connsiteX2" fmla="*/ 1588085 w 3195962"/>
                <a:gd name="connsiteY2" fmla="*/ 171 h 3222971"/>
                <a:gd name="connsiteX3" fmla="*/ 2640942 w 3195962"/>
                <a:gd name="connsiteY3" fmla="*/ 519084 h 3222971"/>
                <a:gd name="connsiteX4" fmla="*/ 3195834 w 3195962"/>
                <a:gd name="connsiteY4" fmla="*/ 1607920 h 3222971"/>
                <a:gd name="connsiteX5" fmla="*/ 2597921 w 3195962"/>
                <a:gd name="connsiteY5" fmla="*/ 2733380 h 3222971"/>
                <a:gd name="connsiteX6" fmla="*/ 1628135 w 3195962"/>
                <a:gd name="connsiteY6" fmla="*/ 3213029 h 3222971"/>
                <a:gd name="connsiteX7" fmla="*/ 523127 w 3195962"/>
                <a:gd name="connsiteY7" fmla="*/ 2623999 h 3222971"/>
                <a:gd name="connsiteX8" fmla="*/ 7 w 3195962"/>
                <a:gd name="connsiteY8" fmla="*/ 1753500 h 3222971"/>
                <a:gd name="connsiteX9" fmla="*/ 490956 w 3195962"/>
                <a:gd name="connsiteY9" fmla="*/ 1563936 h 3222971"/>
                <a:gd name="connsiteX10" fmla="*/ 894500 w 3195962"/>
                <a:gd name="connsiteY10" fmla="*/ 2292895 h 3222971"/>
                <a:gd name="connsiteX11" fmla="*/ 1547409 w 3195962"/>
                <a:gd name="connsiteY11" fmla="*/ 2721983 h 3222971"/>
                <a:gd name="connsiteX12" fmla="*/ 2257871 w 3195962"/>
                <a:gd name="connsiteY12" fmla="*/ 2342791 h 3222971"/>
                <a:gd name="connsiteX13" fmla="*/ 2715769 w 3195962"/>
                <a:gd name="connsiteY13" fmla="*/ 1628353 h 3222971"/>
                <a:gd name="connsiteX14" fmla="*/ 2282373 w 3195962"/>
                <a:gd name="connsiteY14" fmla="*/ 888034 h 3222971"/>
                <a:gd name="connsiteX15" fmla="*/ 1655814 w 3195962"/>
                <a:gd name="connsiteY15" fmla="*/ 497359 h 3222971"/>
                <a:gd name="connsiteX16" fmla="*/ 918812 w 3195962"/>
                <a:gd name="connsiteY16" fmla="*/ 882124 h 3222971"/>
                <a:gd name="connsiteX17" fmla="*/ 490956 w 3195962"/>
                <a:gd name="connsiteY17" fmla="*/ 1563936 h 3222971"/>
                <a:gd name="connsiteX0" fmla="*/ 7 w 3195962"/>
                <a:gd name="connsiteY0" fmla="*/ 1753500 h 3222971"/>
                <a:gd name="connsiteX1" fmla="*/ 514153 w 3195962"/>
                <a:gd name="connsiteY1" fmla="*/ 565694 h 3222971"/>
                <a:gd name="connsiteX2" fmla="*/ 1588085 w 3195962"/>
                <a:gd name="connsiteY2" fmla="*/ 171 h 3222971"/>
                <a:gd name="connsiteX3" fmla="*/ 2640942 w 3195962"/>
                <a:gd name="connsiteY3" fmla="*/ 519084 h 3222971"/>
                <a:gd name="connsiteX4" fmla="*/ 3195834 w 3195962"/>
                <a:gd name="connsiteY4" fmla="*/ 1607920 h 3222971"/>
                <a:gd name="connsiteX5" fmla="*/ 2597921 w 3195962"/>
                <a:gd name="connsiteY5" fmla="*/ 2733380 h 3222971"/>
                <a:gd name="connsiteX6" fmla="*/ 1628135 w 3195962"/>
                <a:gd name="connsiteY6" fmla="*/ 3213029 h 3222971"/>
                <a:gd name="connsiteX7" fmla="*/ 523127 w 3195962"/>
                <a:gd name="connsiteY7" fmla="*/ 2623999 h 3222971"/>
                <a:gd name="connsiteX8" fmla="*/ 7 w 3195962"/>
                <a:gd name="connsiteY8" fmla="*/ 1753500 h 3222971"/>
                <a:gd name="connsiteX9" fmla="*/ 490956 w 3195962"/>
                <a:gd name="connsiteY9" fmla="*/ 1563936 h 3222971"/>
                <a:gd name="connsiteX10" fmla="*/ 894500 w 3195962"/>
                <a:gd name="connsiteY10" fmla="*/ 2292895 h 3222971"/>
                <a:gd name="connsiteX11" fmla="*/ 1547409 w 3195962"/>
                <a:gd name="connsiteY11" fmla="*/ 2721983 h 3222971"/>
                <a:gd name="connsiteX12" fmla="*/ 2257871 w 3195962"/>
                <a:gd name="connsiteY12" fmla="*/ 2342791 h 3222971"/>
                <a:gd name="connsiteX13" fmla="*/ 2715769 w 3195962"/>
                <a:gd name="connsiteY13" fmla="*/ 1628353 h 3222971"/>
                <a:gd name="connsiteX14" fmla="*/ 2321203 w 3195962"/>
                <a:gd name="connsiteY14" fmla="*/ 906812 h 3222971"/>
                <a:gd name="connsiteX15" fmla="*/ 1655814 w 3195962"/>
                <a:gd name="connsiteY15" fmla="*/ 497359 h 3222971"/>
                <a:gd name="connsiteX16" fmla="*/ 918812 w 3195962"/>
                <a:gd name="connsiteY16" fmla="*/ 882124 h 3222971"/>
                <a:gd name="connsiteX17" fmla="*/ 490956 w 3195962"/>
                <a:gd name="connsiteY17" fmla="*/ 1563936 h 3222971"/>
                <a:gd name="connsiteX0" fmla="*/ 2 w 3195957"/>
                <a:gd name="connsiteY0" fmla="*/ 1753385 h 3222856"/>
                <a:gd name="connsiteX1" fmla="*/ 527770 w 3195957"/>
                <a:gd name="connsiteY1" fmla="*/ 545337 h 3222856"/>
                <a:gd name="connsiteX2" fmla="*/ 1588080 w 3195957"/>
                <a:gd name="connsiteY2" fmla="*/ 56 h 3222856"/>
                <a:gd name="connsiteX3" fmla="*/ 2640937 w 3195957"/>
                <a:gd name="connsiteY3" fmla="*/ 518969 h 3222856"/>
                <a:gd name="connsiteX4" fmla="*/ 3195829 w 3195957"/>
                <a:gd name="connsiteY4" fmla="*/ 1607805 h 3222856"/>
                <a:gd name="connsiteX5" fmla="*/ 2597916 w 3195957"/>
                <a:gd name="connsiteY5" fmla="*/ 2733265 h 3222856"/>
                <a:gd name="connsiteX6" fmla="*/ 1628130 w 3195957"/>
                <a:gd name="connsiteY6" fmla="*/ 3212914 h 3222856"/>
                <a:gd name="connsiteX7" fmla="*/ 523122 w 3195957"/>
                <a:gd name="connsiteY7" fmla="*/ 2623884 h 3222856"/>
                <a:gd name="connsiteX8" fmla="*/ 2 w 3195957"/>
                <a:gd name="connsiteY8" fmla="*/ 1753385 h 3222856"/>
                <a:gd name="connsiteX9" fmla="*/ 490951 w 3195957"/>
                <a:gd name="connsiteY9" fmla="*/ 1563821 h 3222856"/>
                <a:gd name="connsiteX10" fmla="*/ 894495 w 3195957"/>
                <a:gd name="connsiteY10" fmla="*/ 2292780 h 3222856"/>
                <a:gd name="connsiteX11" fmla="*/ 1547404 w 3195957"/>
                <a:gd name="connsiteY11" fmla="*/ 2721868 h 3222856"/>
                <a:gd name="connsiteX12" fmla="*/ 2257866 w 3195957"/>
                <a:gd name="connsiteY12" fmla="*/ 2342676 h 3222856"/>
                <a:gd name="connsiteX13" fmla="*/ 2715764 w 3195957"/>
                <a:gd name="connsiteY13" fmla="*/ 1628238 h 3222856"/>
                <a:gd name="connsiteX14" fmla="*/ 2321198 w 3195957"/>
                <a:gd name="connsiteY14" fmla="*/ 906697 h 3222856"/>
                <a:gd name="connsiteX15" fmla="*/ 1655809 w 3195957"/>
                <a:gd name="connsiteY15" fmla="*/ 497244 h 3222856"/>
                <a:gd name="connsiteX16" fmla="*/ 918807 w 3195957"/>
                <a:gd name="connsiteY16" fmla="*/ 882009 h 3222856"/>
                <a:gd name="connsiteX17" fmla="*/ 490951 w 3195957"/>
                <a:gd name="connsiteY17" fmla="*/ 1563821 h 3222856"/>
                <a:gd name="connsiteX0" fmla="*/ 2 w 3195957"/>
                <a:gd name="connsiteY0" fmla="*/ 1767004 h 3236475"/>
                <a:gd name="connsiteX1" fmla="*/ 527770 w 3195957"/>
                <a:gd name="connsiteY1" fmla="*/ 558956 h 3236475"/>
                <a:gd name="connsiteX2" fmla="*/ 1567837 w 3195957"/>
                <a:gd name="connsiteY2" fmla="*/ 53 h 3236475"/>
                <a:gd name="connsiteX3" fmla="*/ 2640937 w 3195957"/>
                <a:gd name="connsiteY3" fmla="*/ 532588 h 3236475"/>
                <a:gd name="connsiteX4" fmla="*/ 3195829 w 3195957"/>
                <a:gd name="connsiteY4" fmla="*/ 1621424 h 3236475"/>
                <a:gd name="connsiteX5" fmla="*/ 2597916 w 3195957"/>
                <a:gd name="connsiteY5" fmla="*/ 2746884 h 3236475"/>
                <a:gd name="connsiteX6" fmla="*/ 1628130 w 3195957"/>
                <a:gd name="connsiteY6" fmla="*/ 3226533 h 3236475"/>
                <a:gd name="connsiteX7" fmla="*/ 523122 w 3195957"/>
                <a:gd name="connsiteY7" fmla="*/ 2637503 h 3236475"/>
                <a:gd name="connsiteX8" fmla="*/ 2 w 3195957"/>
                <a:gd name="connsiteY8" fmla="*/ 1767004 h 3236475"/>
                <a:gd name="connsiteX9" fmla="*/ 490951 w 3195957"/>
                <a:gd name="connsiteY9" fmla="*/ 1577440 h 3236475"/>
                <a:gd name="connsiteX10" fmla="*/ 894495 w 3195957"/>
                <a:gd name="connsiteY10" fmla="*/ 2306399 h 3236475"/>
                <a:gd name="connsiteX11" fmla="*/ 1547404 w 3195957"/>
                <a:gd name="connsiteY11" fmla="*/ 2735487 h 3236475"/>
                <a:gd name="connsiteX12" fmla="*/ 2257866 w 3195957"/>
                <a:gd name="connsiteY12" fmla="*/ 2356295 h 3236475"/>
                <a:gd name="connsiteX13" fmla="*/ 2715764 w 3195957"/>
                <a:gd name="connsiteY13" fmla="*/ 1641857 h 3236475"/>
                <a:gd name="connsiteX14" fmla="*/ 2321198 w 3195957"/>
                <a:gd name="connsiteY14" fmla="*/ 920316 h 3236475"/>
                <a:gd name="connsiteX15" fmla="*/ 1655809 w 3195957"/>
                <a:gd name="connsiteY15" fmla="*/ 510863 h 3236475"/>
                <a:gd name="connsiteX16" fmla="*/ 918807 w 3195957"/>
                <a:gd name="connsiteY16" fmla="*/ 895628 h 3236475"/>
                <a:gd name="connsiteX17" fmla="*/ 490951 w 3195957"/>
                <a:gd name="connsiteY17" fmla="*/ 1577440 h 3236475"/>
                <a:gd name="connsiteX0" fmla="*/ 2 w 3195883"/>
                <a:gd name="connsiteY0" fmla="*/ 1767004 h 3236475"/>
                <a:gd name="connsiteX1" fmla="*/ 527770 w 3195883"/>
                <a:gd name="connsiteY1" fmla="*/ 558956 h 3236475"/>
                <a:gd name="connsiteX2" fmla="*/ 1567837 w 3195883"/>
                <a:gd name="connsiteY2" fmla="*/ 53 h 3236475"/>
                <a:gd name="connsiteX3" fmla="*/ 2640937 w 3195883"/>
                <a:gd name="connsiteY3" fmla="*/ 532588 h 3236475"/>
                <a:gd name="connsiteX4" fmla="*/ 3195829 w 3195883"/>
                <a:gd name="connsiteY4" fmla="*/ 1621424 h 3236475"/>
                <a:gd name="connsiteX5" fmla="*/ 2597916 w 3195883"/>
                <a:gd name="connsiteY5" fmla="*/ 2746884 h 3236475"/>
                <a:gd name="connsiteX6" fmla="*/ 1628130 w 3195883"/>
                <a:gd name="connsiteY6" fmla="*/ 3226533 h 3236475"/>
                <a:gd name="connsiteX7" fmla="*/ 523122 w 3195883"/>
                <a:gd name="connsiteY7" fmla="*/ 2637503 h 3236475"/>
                <a:gd name="connsiteX8" fmla="*/ 2 w 3195883"/>
                <a:gd name="connsiteY8" fmla="*/ 1767004 h 3236475"/>
                <a:gd name="connsiteX9" fmla="*/ 490951 w 3195883"/>
                <a:gd name="connsiteY9" fmla="*/ 1577440 h 3236475"/>
                <a:gd name="connsiteX10" fmla="*/ 894495 w 3195883"/>
                <a:gd name="connsiteY10" fmla="*/ 2306399 h 3236475"/>
                <a:gd name="connsiteX11" fmla="*/ 1547404 w 3195883"/>
                <a:gd name="connsiteY11" fmla="*/ 2735487 h 3236475"/>
                <a:gd name="connsiteX12" fmla="*/ 2257866 w 3195883"/>
                <a:gd name="connsiteY12" fmla="*/ 2356295 h 3236475"/>
                <a:gd name="connsiteX13" fmla="*/ 2715764 w 3195883"/>
                <a:gd name="connsiteY13" fmla="*/ 1641857 h 3236475"/>
                <a:gd name="connsiteX14" fmla="*/ 2321198 w 3195883"/>
                <a:gd name="connsiteY14" fmla="*/ 920316 h 3236475"/>
                <a:gd name="connsiteX15" fmla="*/ 1655809 w 3195883"/>
                <a:gd name="connsiteY15" fmla="*/ 510863 h 3236475"/>
                <a:gd name="connsiteX16" fmla="*/ 918807 w 3195883"/>
                <a:gd name="connsiteY16" fmla="*/ 895628 h 3236475"/>
                <a:gd name="connsiteX17" fmla="*/ 490951 w 3195883"/>
                <a:gd name="connsiteY17" fmla="*/ 1577440 h 3236475"/>
                <a:gd name="connsiteX0" fmla="*/ 2 w 3195883"/>
                <a:gd name="connsiteY0" fmla="*/ 1767004 h 3236475"/>
                <a:gd name="connsiteX1" fmla="*/ 527770 w 3195883"/>
                <a:gd name="connsiteY1" fmla="*/ 558956 h 3236475"/>
                <a:gd name="connsiteX2" fmla="*/ 1567837 w 3195883"/>
                <a:gd name="connsiteY2" fmla="*/ 53 h 3236475"/>
                <a:gd name="connsiteX3" fmla="*/ 2640937 w 3195883"/>
                <a:gd name="connsiteY3" fmla="*/ 532588 h 3236475"/>
                <a:gd name="connsiteX4" fmla="*/ 3195829 w 3195883"/>
                <a:gd name="connsiteY4" fmla="*/ 1621424 h 3236475"/>
                <a:gd name="connsiteX5" fmla="*/ 2597916 w 3195883"/>
                <a:gd name="connsiteY5" fmla="*/ 2746884 h 3236475"/>
                <a:gd name="connsiteX6" fmla="*/ 1628130 w 3195883"/>
                <a:gd name="connsiteY6" fmla="*/ 3226533 h 3236475"/>
                <a:gd name="connsiteX7" fmla="*/ 523122 w 3195883"/>
                <a:gd name="connsiteY7" fmla="*/ 2637503 h 3236475"/>
                <a:gd name="connsiteX8" fmla="*/ 2 w 3195883"/>
                <a:gd name="connsiteY8" fmla="*/ 1767004 h 3236475"/>
                <a:gd name="connsiteX9" fmla="*/ 490951 w 3195883"/>
                <a:gd name="connsiteY9" fmla="*/ 1577440 h 3236475"/>
                <a:gd name="connsiteX10" fmla="*/ 894495 w 3195883"/>
                <a:gd name="connsiteY10" fmla="*/ 2306399 h 3236475"/>
                <a:gd name="connsiteX11" fmla="*/ 1547404 w 3195883"/>
                <a:gd name="connsiteY11" fmla="*/ 2735487 h 3236475"/>
                <a:gd name="connsiteX12" fmla="*/ 2257866 w 3195883"/>
                <a:gd name="connsiteY12" fmla="*/ 2356295 h 3236475"/>
                <a:gd name="connsiteX13" fmla="*/ 2715764 w 3195883"/>
                <a:gd name="connsiteY13" fmla="*/ 1641857 h 3236475"/>
                <a:gd name="connsiteX14" fmla="*/ 2321198 w 3195883"/>
                <a:gd name="connsiteY14" fmla="*/ 920316 h 3236475"/>
                <a:gd name="connsiteX15" fmla="*/ 1655809 w 3195883"/>
                <a:gd name="connsiteY15" fmla="*/ 510863 h 3236475"/>
                <a:gd name="connsiteX16" fmla="*/ 918807 w 3195883"/>
                <a:gd name="connsiteY16" fmla="*/ 895628 h 3236475"/>
                <a:gd name="connsiteX17" fmla="*/ 490951 w 3195883"/>
                <a:gd name="connsiteY17" fmla="*/ 1577440 h 3236475"/>
                <a:gd name="connsiteX0" fmla="*/ 2 w 3195883"/>
                <a:gd name="connsiteY0" fmla="*/ 1767004 h 3236475"/>
                <a:gd name="connsiteX1" fmla="*/ 527770 w 3195883"/>
                <a:gd name="connsiteY1" fmla="*/ 558956 h 3236475"/>
                <a:gd name="connsiteX2" fmla="*/ 1567837 w 3195883"/>
                <a:gd name="connsiteY2" fmla="*/ 53 h 3236475"/>
                <a:gd name="connsiteX3" fmla="*/ 2640937 w 3195883"/>
                <a:gd name="connsiteY3" fmla="*/ 532588 h 3236475"/>
                <a:gd name="connsiteX4" fmla="*/ 3195829 w 3195883"/>
                <a:gd name="connsiteY4" fmla="*/ 1621424 h 3236475"/>
                <a:gd name="connsiteX5" fmla="*/ 2597916 w 3195883"/>
                <a:gd name="connsiteY5" fmla="*/ 2746884 h 3236475"/>
                <a:gd name="connsiteX6" fmla="*/ 1628130 w 3195883"/>
                <a:gd name="connsiteY6" fmla="*/ 3226533 h 3236475"/>
                <a:gd name="connsiteX7" fmla="*/ 523122 w 3195883"/>
                <a:gd name="connsiteY7" fmla="*/ 2637503 h 3236475"/>
                <a:gd name="connsiteX8" fmla="*/ 2 w 3195883"/>
                <a:gd name="connsiteY8" fmla="*/ 1767004 h 3236475"/>
                <a:gd name="connsiteX9" fmla="*/ 490951 w 3195883"/>
                <a:gd name="connsiteY9" fmla="*/ 1577440 h 3236475"/>
                <a:gd name="connsiteX10" fmla="*/ 894495 w 3195883"/>
                <a:gd name="connsiteY10" fmla="*/ 2306399 h 3236475"/>
                <a:gd name="connsiteX11" fmla="*/ 1547404 w 3195883"/>
                <a:gd name="connsiteY11" fmla="*/ 2735487 h 3236475"/>
                <a:gd name="connsiteX12" fmla="*/ 2257866 w 3195883"/>
                <a:gd name="connsiteY12" fmla="*/ 2356295 h 3236475"/>
                <a:gd name="connsiteX13" fmla="*/ 2715764 w 3195883"/>
                <a:gd name="connsiteY13" fmla="*/ 1641857 h 3236475"/>
                <a:gd name="connsiteX14" fmla="*/ 2321198 w 3195883"/>
                <a:gd name="connsiteY14" fmla="*/ 920316 h 3236475"/>
                <a:gd name="connsiteX15" fmla="*/ 1655809 w 3195883"/>
                <a:gd name="connsiteY15" fmla="*/ 510863 h 3236475"/>
                <a:gd name="connsiteX16" fmla="*/ 918807 w 3195883"/>
                <a:gd name="connsiteY16" fmla="*/ 895628 h 3236475"/>
                <a:gd name="connsiteX17" fmla="*/ 490951 w 3195883"/>
                <a:gd name="connsiteY17" fmla="*/ 1577440 h 3236475"/>
                <a:gd name="connsiteX0" fmla="*/ 2 w 3195883"/>
                <a:gd name="connsiteY0" fmla="*/ 1767004 h 3226545"/>
                <a:gd name="connsiteX1" fmla="*/ 527770 w 3195883"/>
                <a:gd name="connsiteY1" fmla="*/ 558956 h 3226545"/>
                <a:gd name="connsiteX2" fmla="*/ 1567837 w 3195883"/>
                <a:gd name="connsiteY2" fmla="*/ 53 h 3226545"/>
                <a:gd name="connsiteX3" fmla="*/ 2640937 w 3195883"/>
                <a:gd name="connsiteY3" fmla="*/ 532588 h 3226545"/>
                <a:gd name="connsiteX4" fmla="*/ 3195829 w 3195883"/>
                <a:gd name="connsiteY4" fmla="*/ 1621424 h 3226545"/>
                <a:gd name="connsiteX5" fmla="*/ 2597916 w 3195883"/>
                <a:gd name="connsiteY5" fmla="*/ 2746884 h 3226545"/>
                <a:gd name="connsiteX6" fmla="*/ 1628130 w 3195883"/>
                <a:gd name="connsiteY6" fmla="*/ 3226533 h 3226545"/>
                <a:gd name="connsiteX7" fmla="*/ 523122 w 3195883"/>
                <a:gd name="connsiteY7" fmla="*/ 2637503 h 3226545"/>
                <a:gd name="connsiteX8" fmla="*/ 2 w 3195883"/>
                <a:gd name="connsiteY8" fmla="*/ 1767004 h 3226545"/>
                <a:gd name="connsiteX9" fmla="*/ 490951 w 3195883"/>
                <a:gd name="connsiteY9" fmla="*/ 1577440 h 3226545"/>
                <a:gd name="connsiteX10" fmla="*/ 894495 w 3195883"/>
                <a:gd name="connsiteY10" fmla="*/ 2306399 h 3226545"/>
                <a:gd name="connsiteX11" fmla="*/ 1547404 w 3195883"/>
                <a:gd name="connsiteY11" fmla="*/ 2735487 h 3226545"/>
                <a:gd name="connsiteX12" fmla="*/ 2257866 w 3195883"/>
                <a:gd name="connsiteY12" fmla="*/ 2356295 h 3226545"/>
                <a:gd name="connsiteX13" fmla="*/ 2715764 w 3195883"/>
                <a:gd name="connsiteY13" fmla="*/ 1641857 h 3226545"/>
                <a:gd name="connsiteX14" fmla="*/ 2321198 w 3195883"/>
                <a:gd name="connsiteY14" fmla="*/ 920316 h 3226545"/>
                <a:gd name="connsiteX15" fmla="*/ 1655809 w 3195883"/>
                <a:gd name="connsiteY15" fmla="*/ 510863 h 3226545"/>
                <a:gd name="connsiteX16" fmla="*/ 918807 w 3195883"/>
                <a:gd name="connsiteY16" fmla="*/ 895628 h 3226545"/>
                <a:gd name="connsiteX17" fmla="*/ 490951 w 3195883"/>
                <a:gd name="connsiteY17" fmla="*/ 1577440 h 3226545"/>
                <a:gd name="connsiteX0" fmla="*/ 2 w 3195883"/>
                <a:gd name="connsiteY0" fmla="*/ 1767004 h 3226545"/>
                <a:gd name="connsiteX1" fmla="*/ 527770 w 3195883"/>
                <a:gd name="connsiteY1" fmla="*/ 558956 h 3226545"/>
                <a:gd name="connsiteX2" fmla="*/ 1567837 w 3195883"/>
                <a:gd name="connsiteY2" fmla="*/ 53 h 3226545"/>
                <a:gd name="connsiteX3" fmla="*/ 2640937 w 3195883"/>
                <a:gd name="connsiteY3" fmla="*/ 532588 h 3226545"/>
                <a:gd name="connsiteX4" fmla="*/ 3195829 w 3195883"/>
                <a:gd name="connsiteY4" fmla="*/ 1621424 h 3226545"/>
                <a:gd name="connsiteX5" fmla="*/ 2597916 w 3195883"/>
                <a:gd name="connsiteY5" fmla="*/ 2746884 h 3226545"/>
                <a:gd name="connsiteX6" fmla="*/ 1628130 w 3195883"/>
                <a:gd name="connsiteY6" fmla="*/ 3226533 h 3226545"/>
                <a:gd name="connsiteX7" fmla="*/ 523122 w 3195883"/>
                <a:gd name="connsiteY7" fmla="*/ 2637503 h 3226545"/>
                <a:gd name="connsiteX8" fmla="*/ 2 w 3195883"/>
                <a:gd name="connsiteY8" fmla="*/ 1767004 h 3226545"/>
                <a:gd name="connsiteX9" fmla="*/ 490951 w 3195883"/>
                <a:gd name="connsiteY9" fmla="*/ 1577440 h 3226545"/>
                <a:gd name="connsiteX10" fmla="*/ 894495 w 3195883"/>
                <a:gd name="connsiteY10" fmla="*/ 2306399 h 3226545"/>
                <a:gd name="connsiteX11" fmla="*/ 1547404 w 3195883"/>
                <a:gd name="connsiteY11" fmla="*/ 2735487 h 3226545"/>
                <a:gd name="connsiteX12" fmla="*/ 2257866 w 3195883"/>
                <a:gd name="connsiteY12" fmla="*/ 2356295 h 3226545"/>
                <a:gd name="connsiteX13" fmla="*/ 2715764 w 3195883"/>
                <a:gd name="connsiteY13" fmla="*/ 1641857 h 3226545"/>
                <a:gd name="connsiteX14" fmla="*/ 2321198 w 3195883"/>
                <a:gd name="connsiteY14" fmla="*/ 920316 h 3226545"/>
                <a:gd name="connsiteX15" fmla="*/ 1655809 w 3195883"/>
                <a:gd name="connsiteY15" fmla="*/ 510863 h 3226545"/>
                <a:gd name="connsiteX16" fmla="*/ 918807 w 3195883"/>
                <a:gd name="connsiteY16" fmla="*/ 895628 h 3226545"/>
                <a:gd name="connsiteX17" fmla="*/ 490951 w 3195883"/>
                <a:gd name="connsiteY17" fmla="*/ 1577440 h 3226545"/>
                <a:gd name="connsiteX0" fmla="*/ 2 w 3195883"/>
                <a:gd name="connsiteY0" fmla="*/ 1767004 h 3227746"/>
                <a:gd name="connsiteX1" fmla="*/ 527770 w 3195883"/>
                <a:gd name="connsiteY1" fmla="*/ 558956 h 3227746"/>
                <a:gd name="connsiteX2" fmla="*/ 1567837 w 3195883"/>
                <a:gd name="connsiteY2" fmla="*/ 53 h 3227746"/>
                <a:gd name="connsiteX3" fmla="*/ 2640937 w 3195883"/>
                <a:gd name="connsiteY3" fmla="*/ 532588 h 3227746"/>
                <a:gd name="connsiteX4" fmla="*/ 3195829 w 3195883"/>
                <a:gd name="connsiteY4" fmla="*/ 1621424 h 3227746"/>
                <a:gd name="connsiteX5" fmla="*/ 2597916 w 3195883"/>
                <a:gd name="connsiteY5" fmla="*/ 2746884 h 3227746"/>
                <a:gd name="connsiteX6" fmla="*/ 1628130 w 3195883"/>
                <a:gd name="connsiteY6" fmla="*/ 3226533 h 3227746"/>
                <a:gd name="connsiteX7" fmla="*/ 523122 w 3195883"/>
                <a:gd name="connsiteY7" fmla="*/ 2637503 h 3227746"/>
                <a:gd name="connsiteX8" fmla="*/ 2 w 3195883"/>
                <a:gd name="connsiteY8" fmla="*/ 1767004 h 3227746"/>
                <a:gd name="connsiteX9" fmla="*/ 490951 w 3195883"/>
                <a:gd name="connsiteY9" fmla="*/ 1577440 h 3227746"/>
                <a:gd name="connsiteX10" fmla="*/ 894495 w 3195883"/>
                <a:gd name="connsiteY10" fmla="*/ 2306399 h 3227746"/>
                <a:gd name="connsiteX11" fmla="*/ 1547404 w 3195883"/>
                <a:gd name="connsiteY11" fmla="*/ 2735487 h 3227746"/>
                <a:gd name="connsiteX12" fmla="*/ 2257866 w 3195883"/>
                <a:gd name="connsiteY12" fmla="*/ 2356295 h 3227746"/>
                <a:gd name="connsiteX13" fmla="*/ 2715764 w 3195883"/>
                <a:gd name="connsiteY13" fmla="*/ 1641857 h 3227746"/>
                <a:gd name="connsiteX14" fmla="*/ 2321198 w 3195883"/>
                <a:gd name="connsiteY14" fmla="*/ 920316 h 3227746"/>
                <a:gd name="connsiteX15" fmla="*/ 1655809 w 3195883"/>
                <a:gd name="connsiteY15" fmla="*/ 510863 h 3227746"/>
                <a:gd name="connsiteX16" fmla="*/ 918807 w 3195883"/>
                <a:gd name="connsiteY16" fmla="*/ 895628 h 3227746"/>
                <a:gd name="connsiteX17" fmla="*/ 490951 w 3195883"/>
                <a:gd name="connsiteY17" fmla="*/ 1577440 h 3227746"/>
                <a:gd name="connsiteX0" fmla="*/ 356 w 3196237"/>
                <a:gd name="connsiteY0" fmla="*/ 1767004 h 3226533"/>
                <a:gd name="connsiteX1" fmla="*/ 528124 w 3196237"/>
                <a:gd name="connsiteY1" fmla="*/ 558956 h 3226533"/>
                <a:gd name="connsiteX2" fmla="*/ 1568191 w 3196237"/>
                <a:gd name="connsiteY2" fmla="*/ 53 h 3226533"/>
                <a:gd name="connsiteX3" fmla="*/ 2641291 w 3196237"/>
                <a:gd name="connsiteY3" fmla="*/ 532588 h 3226533"/>
                <a:gd name="connsiteX4" fmla="*/ 3196183 w 3196237"/>
                <a:gd name="connsiteY4" fmla="*/ 1621424 h 3226533"/>
                <a:gd name="connsiteX5" fmla="*/ 2598270 w 3196237"/>
                <a:gd name="connsiteY5" fmla="*/ 2746884 h 3226533"/>
                <a:gd name="connsiteX6" fmla="*/ 1628484 w 3196237"/>
                <a:gd name="connsiteY6" fmla="*/ 3226533 h 3226533"/>
                <a:gd name="connsiteX7" fmla="*/ 597443 w 3196237"/>
                <a:gd name="connsiteY7" fmla="*/ 2746099 h 3226533"/>
                <a:gd name="connsiteX8" fmla="*/ 356 w 3196237"/>
                <a:gd name="connsiteY8" fmla="*/ 1767004 h 3226533"/>
                <a:gd name="connsiteX9" fmla="*/ 491305 w 3196237"/>
                <a:gd name="connsiteY9" fmla="*/ 1577440 h 3226533"/>
                <a:gd name="connsiteX10" fmla="*/ 894849 w 3196237"/>
                <a:gd name="connsiteY10" fmla="*/ 2306399 h 3226533"/>
                <a:gd name="connsiteX11" fmla="*/ 1547758 w 3196237"/>
                <a:gd name="connsiteY11" fmla="*/ 2735487 h 3226533"/>
                <a:gd name="connsiteX12" fmla="*/ 2258220 w 3196237"/>
                <a:gd name="connsiteY12" fmla="*/ 2356295 h 3226533"/>
                <a:gd name="connsiteX13" fmla="*/ 2716118 w 3196237"/>
                <a:gd name="connsiteY13" fmla="*/ 1641857 h 3226533"/>
                <a:gd name="connsiteX14" fmla="*/ 2321552 w 3196237"/>
                <a:gd name="connsiteY14" fmla="*/ 920316 h 3226533"/>
                <a:gd name="connsiteX15" fmla="*/ 1656163 w 3196237"/>
                <a:gd name="connsiteY15" fmla="*/ 510863 h 3226533"/>
                <a:gd name="connsiteX16" fmla="*/ 919161 w 3196237"/>
                <a:gd name="connsiteY16" fmla="*/ 895628 h 3226533"/>
                <a:gd name="connsiteX17" fmla="*/ 491305 w 3196237"/>
                <a:gd name="connsiteY17" fmla="*/ 1577440 h 3226533"/>
                <a:gd name="connsiteX0" fmla="*/ 356 w 3196183"/>
                <a:gd name="connsiteY0" fmla="*/ 1767004 h 3226537"/>
                <a:gd name="connsiteX1" fmla="*/ 528124 w 3196183"/>
                <a:gd name="connsiteY1" fmla="*/ 558956 h 3226537"/>
                <a:gd name="connsiteX2" fmla="*/ 1568191 w 3196183"/>
                <a:gd name="connsiteY2" fmla="*/ 53 h 3226537"/>
                <a:gd name="connsiteX3" fmla="*/ 2641291 w 3196183"/>
                <a:gd name="connsiteY3" fmla="*/ 532588 h 3226537"/>
                <a:gd name="connsiteX4" fmla="*/ 3196183 w 3196183"/>
                <a:gd name="connsiteY4" fmla="*/ 1621424 h 3226537"/>
                <a:gd name="connsiteX5" fmla="*/ 2640601 w 3196183"/>
                <a:gd name="connsiteY5" fmla="*/ 2738609 h 3226537"/>
                <a:gd name="connsiteX6" fmla="*/ 1628484 w 3196183"/>
                <a:gd name="connsiteY6" fmla="*/ 3226533 h 3226537"/>
                <a:gd name="connsiteX7" fmla="*/ 597443 w 3196183"/>
                <a:gd name="connsiteY7" fmla="*/ 2746099 h 3226537"/>
                <a:gd name="connsiteX8" fmla="*/ 356 w 3196183"/>
                <a:gd name="connsiteY8" fmla="*/ 1767004 h 3226537"/>
                <a:gd name="connsiteX9" fmla="*/ 491305 w 3196183"/>
                <a:gd name="connsiteY9" fmla="*/ 1577440 h 3226537"/>
                <a:gd name="connsiteX10" fmla="*/ 894849 w 3196183"/>
                <a:gd name="connsiteY10" fmla="*/ 2306399 h 3226537"/>
                <a:gd name="connsiteX11" fmla="*/ 1547758 w 3196183"/>
                <a:gd name="connsiteY11" fmla="*/ 2735487 h 3226537"/>
                <a:gd name="connsiteX12" fmla="*/ 2258220 w 3196183"/>
                <a:gd name="connsiteY12" fmla="*/ 2356295 h 3226537"/>
                <a:gd name="connsiteX13" fmla="*/ 2716118 w 3196183"/>
                <a:gd name="connsiteY13" fmla="*/ 1641857 h 3226537"/>
                <a:gd name="connsiteX14" fmla="*/ 2321552 w 3196183"/>
                <a:gd name="connsiteY14" fmla="*/ 920316 h 3226537"/>
                <a:gd name="connsiteX15" fmla="*/ 1656163 w 3196183"/>
                <a:gd name="connsiteY15" fmla="*/ 510863 h 3226537"/>
                <a:gd name="connsiteX16" fmla="*/ 919161 w 3196183"/>
                <a:gd name="connsiteY16" fmla="*/ 895628 h 3226537"/>
                <a:gd name="connsiteX17" fmla="*/ 491305 w 3196183"/>
                <a:gd name="connsiteY17" fmla="*/ 1577440 h 3226537"/>
                <a:gd name="connsiteX0" fmla="*/ 356 w 3196183"/>
                <a:gd name="connsiteY0" fmla="*/ 1767004 h 3226537"/>
                <a:gd name="connsiteX1" fmla="*/ 528124 w 3196183"/>
                <a:gd name="connsiteY1" fmla="*/ 558956 h 3226537"/>
                <a:gd name="connsiteX2" fmla="*/ 1568191 w 3196183"/>
                <a:gd name="connsiteY2" fmla="*/ 53 h 3226537"/>
                <a:gd name="connsiteX3" fmla="*/ 2641291 w 3196183"/>
                <a:gd name="connsiteY3" fmla="*/ 532588 h 3226537"/>
                <a:gd name="connsiteX4" fmla="*/ 3196183 w 3196183"/>
                <a:gd name="connsiteY4" fmla="*/ 1621424 h 3226537"/>
                <a:gd name="connsiteX5" fmla="*/ 2640601 w 3196183"/>
                <a:gd name="connsiteY5" fmla="*/ 2738609 h 3226537"/>
                <a:gd name="connsiteX6" fmla="*/ 1628484 w 3196183"/>
                <a:gd name="connsiteY6" fmla="*/ 3226533 h 3226537"/>
                <a:gd name="connsiteX7" fmla="*/ 597443 w 3196183"/>
                <a:gd name="connsiteY7" fmla="*/ 2746099 h 3226537"/>
                <a:gd name="connsiteX8" fmla="*/ 356 w 3196183"/>
                <a:gd name="connsiteY8" fmla="*/ 1767004 h 3226537"/>
                <a:gd name="connsiteX9" fmla="*/ 491305 w 3196183"/>
                <a:gd name="connsiteY9" fmla="*/ 1577440 h 3226537"/>
                <a:gd name="connsiteX10" fmla="*/ 894849 w 3196183"/>
                <a:gd name="connsiteY10" fmla="*/ 2306399 h 3226537"/>
                <a:gd name="connsiteX11" fmla="*/ 1547758 w 3196183"/>
                <a:gd name="connsiteY11" fmla="*/ 2735487 h 3226537"/>
                <a:gd name="connsiteX12" fmla="*/ 2258220 w 3196183"/>
                <a:gd name="connsiteY12" fmla="*/ 2356295 h 3226537"/>
                <a:gd name="connsiteX13" fmla="*/ 2716118 w 3196183"/>
                <a:gd name="connsiteY13" fmla="*/ 1641857 h 3226537"/>
                <a:gd name="connsiteX14" fmla="*/ 2321552 w 3196183"/>
                <a:gd name="connsiteY14" fmla="*/ 920316 h 3226537"/>
                <a:gd name="connsiteX15" fmla="*/ 1656163 w 3196183"/>
                <a:gd name="connsiteY15" fmla="*/ 510863 h 3226537"/>
                <a:gd name="connsiteX16" fmla="*/ 919161 w 3196183"/>
                <a:gd name="connsiteY16" fmla="*/ 895628 h 3226537"/>
                <a:gd name="connsiteX17" fmla="*/ 491305 w 3196183"/>
                <a:gd name="connsiteY17" fmla="*/ 1577440 h 3226537"/>
                <a:gd name="connsiteX0" fmla="*/ 356 w 3196183"/>
                <a:gd name="connsiteY0" fmla="*/ 1767004 h 3226537"/>
                <a:gd name="connsiteX1" fmla="*/ 528124 w 3196183"/>
                <a:gd name="connsiteY1" fmla="*/ 558956 h 3226537"/>
                <a:gd name="connsiteX2" fmla="*/ 1568191 w 3196183"/>
                <a:gd name="connsiteY2" fmla="*/ 53 h 3226537"/>
                <a:gd name="connsiteX3" fmla="*/ 2641291 w 3196183"/>
                <a:gd name="connsiteY3" fmla="*/ 532588 h 3226537"/>
                <a:gd name="connsiteX4" fmla="*/ 3196183 w 3196183"/>
                <a:gd name="connsiteY4" fmla="*/ 1621424 h 3226537"/>
                <a:gd name="connsiteX5" fmla="*/ 2640601 w 3196183"/>
                <a:gd name="connsiteY5" fmla="*/ 2738609 h 3226537"/>
                <a:gd name="connsiteX6" fmla="*/ 1628484 w 3196183"/>
                <a:gd name="connsiteY6" fmla="*/ 3226533 h 3226537"/>
                <a:gd name="connsiteX7" fmla="*/ 597443 w 3196183"/>
                <a:gd name="connsiteY7" fmla="*/ 2746099 h 3226537"/>
                <a:gd name="connsiteX8" fmla="*/ 356 w 3196183"/>
                <a:gd name="connsiteY8" fmla="*/ 1767004 h 3226537"/>
                <a:gd name="connsiteX9" fmla="*/ 491305 w 3196183"/>
                <a:gd name="connsiteY9" fmla="*/ 1577440 h 3226537"/>
                <a:gd name="connsiteX10" fmla="*/ 894849 w 3196183"/>
                <a:gd name="connsiteY10" fmla="*/ 2306399 h 3226537"/>
                <a:gd name="connsiteX11" fmla="*/ 1547758 w 3196183"/>
                <a:gd name="connsiteY11" fmla="*/ 2735487 h 3226537"/>
                <a:gd name="connsiteX12" fmla="*/ 2258220 w 3196183"/>
                <a:gd name="connsiteY12" fmla="*/ 2356295 h 3226537"/>
                <a:gd name="connsiteX13" fmla="*/ 2716118 w 3196183"/>
                <a:gd name="connsiteY13" fmla="*/ 1641857 h 3226537"/>
                <a:gd name="connsiteX14" fmla="*/ 2321552 w 3196183"/>
                <a:gd name="connsiteY14" fmla="*/ 920316 h 3226537"/>
                <a:gd name="connsiteX15" fmla="*/ 1656163 w 3196183"/>
                <a:gd name="connsiteY15" fmla="*/ 510863 h 3226537"/>
                <a:gd name="connsiteX16" fmla="*/ 919161 w 3196183"/>
                <a:gd name="connsiteY16" fmla="*/ 895628 h 3226537"/>
                <a:gd name="connsiteX17" fmla="*/ 491305 w 3196183"/>
                <a:gd name="connsiteY17" fmla="*/ 1577440 h 3226537"/>
                <a:gd name="connsiteX0" fmla="*/ 356 w 3196183"/>
                <a:gd name="connsiteY0" fmla="*/ 1767004 h 3226537"/>
                <a:gd name="connsiteX1" fmla="*/ 528124 w 3196183"/>
                <a:gd name="connsiteY1" fmla="*/ 558956 h 3226537"/>
                <a:gd name="connsiteX2" fmla="*/ 1568191 w 3196183"/>
                <a:gd name="connsiteY2" fmla="*/ 53 h 3226537"/>
                <a:gd name="connsiteX3" fmla="*/ 2641291 w 3196183"/>
                <a:gd name="connsiteY3" fmla="*/ 532588 h 3226537"/>
                <a:gd name="connsiteX4" fmla="*/ 3196183 w 3196183"/>
                <a:gd name="connsiteY4" fmla="*/ 1621424 h 3226537"/>
                <a:gd name="connsiteX5" fmla="*/ 2640601 w 3196183"/>
                <a:gd name="connsiteY5" fmla="*/ 2738609 h 3226537"/>
                <a:gd name="connsiteX6" fmla="*/ 1628484 w 3196183"/>
                <a:gd name="connsiteY6" fmla="*/ 3226533 h 3226537"/>
                <a:gd name="connsiteX7" fmla="*/ 597443 w 3196183"/>
                <a:gd name="connsiteY7" fmla="*/ 2746099 h 3226537"/>
                <a:gd name="connsiteX8" fmla="*/ 356 w 3196183"/>
                <a:gd name="connsiteY8" fmla="*/ 1767004 h 3226537"/>
                <a:gd name="connsiteX9" fmla="*/ 491305 w 3196183"/>
                <a:gd name="connsiteY9" fmla="*/ 1577440 h 3226537"/>
                <a:gd name="connsiteX10" fmla="*/ 894849 w 3196183"/>
                <a:gd name="connsiteY10" fmla="*/ 2306399 h 3226537"/>
                <a:gd name="connsiteX11" fmla="*/ 1547758 w 3196183"/>
                <a:gd name="connsiteY11" fmla="*/ 2735487 h 3226537"/>
                <a:gd name="connsiteX12" fmla="*/ 2258220 w 3196183"/>
                <a:gd name="connsiteY12" fmla="*/ 2356295 h 3226537"/>
                <a:gd name="connsiteX13" fmla="*/ 2716118 w 3196183"/>
                <a:gd name="connsiteY13" fmla="*/ 1641857 h 3226537"/>
                <a:gd name="connsiteX14" fmla="*/ 2321552 w 3196183"/>
                <a:gd name="connsiteY14" fmla="*/ 920316 h 3226537"/>
                <a:gd name="connsiteX15" fmla="*/ 1656163 w 3196183"/>
                <a:gd name="connsiteY15" fmla="*/ 510863 h 3226537"/>
                <a:gd name="connsiteX16" fmla="*/ 919161 w 3196183"/>
                <a:gd name="connsiteY16" fmla="*/ 895628 h 3226537"/>
                <a:gd name="connsiteX17" fmla="*/ 491305 w 3196183"/>
                <a:gd name="connsiteY17" fmla="*/ 1577440 h 3226537"/>
                <a:gd name="connsiteX0" fmla="*/ 356 w 3196191"/>
                <a:gd name="connsiteY0" fmla="*/ 1767004 h 3226550"/>
                <a:gd name="connsiteX1" fmla="*/ 528124 w 3196191"/>
                <a:gd name="connsiteY1" fmla="*/ 558956 h 3226550"/>
                <a:gd name="connsiteX2" fmla="*/ 1568191 w 3196191"/>
                <a:gd name="connsiteY2" fmla="*/ 53 h 3226550"/>
                <a:gd name="connsiteX3" fmla="*/ 2641291 w 3196191"/>
                <a:gd name="connsiteY3" fmla="*/ 532588 h 3226550"/>
                <a:gd name="connsiteX4" fmla="*/ 3196183 w 3196191"/>
                <a:gd name="connsiteY4" fmla="*/ 1621424 h 3226550"/>
                <a:gd name="connsiteX5" fmla="*/ 2630480 w 3196191"/>
                <a:gd name="connsiteY5" fmla="*/ 2731797 h 3226550"/>
                <a:gd name="connsiteX6" fmla="*/ 1628484 w 3196191"/>
                <a:gd name="connsiteY6" fmla="*/ 3226533 h 3226550"/>
                <a:gd name="connsiteX7" fmla="*/ 597443 w 3196191"/>
                <a:gd name="connsiteY7" fmla="*/ 2746099 h 3226550"/>
                <a:gd name="connsiteX8" fmla="*/ 356 w 3196191"/>
                <a:gd name="connsiteY8" fmla="*/ 1767004 h 3226550"/>
                <a:gd name="connsiteX9" fmla="*/ 491305 w 3196191"/>
                <a:gd name="connsiteY9" fmla="*/ 1577440 h 3226550"/>
                <a:gd name="connsiteX10" fmla="*/ 894849 w 3196191"/>
                <a:gd name="connsiteY10" fmla="*/ 2306399 h 3226550"/>
                <a:gd name="connsiteX11" fmla="*/ 1547758 w 3196191"/>
                <a:gd name="connsiteY11" fmla="*/ 2735487 h 3226550"/>
                <a:gd name="connsiteX12" fmla="*/ 2258220 w 3196191"/>
                <a:gd name="connsiteY12" fmla="*/ 2356295 h 3226550"/>
                <a:gd name="connsiteX13" fmla="*/ 2716118 w 3196191"/>
                <a:gd name="connsiteY13" fmla="*/ 1641857 h 3226550"/>
                <a:gd name="connsiteX14" fmla="*/ 2321552 w 3196191"/>
                <a:gd name="connsiteY14" fmla="*/ 920316 h 3226550"/>
                <a:gd name="connsiteX15" fmla="*/ 1656163 w 3196191"/>
                <a:gd name="connsiteY15" fmla="*/ 510863 h 3226550"/>
                <a:gd name="connsiteX16" fmla="*/ 919161 w 3196191"/>
                <a:gd name="connsiteY16" fmla="*/ 895628 h 3226550"/>
                <a:gd name="connsiteX17" fmla="*/ 491305 w 3196191"/>
                <a:gd name="connsiteY17" fmla="*/ 1577440 h 3226550"/>
                <a:gd name="connsiteX0" fmla="*/ 5048 w 3200883"/>
                <a:gd name="connsiteY0" fmla="*/ 1767004 h 3226550"/>
                <a:gd name="connsiteX1" fmla="*/ 532816 w 3200883"/>
                <a:gd name="connsiteY1" fmla="*/ 558956 h 3226550"/>
                <a:gd name="connsiteX2" fmla="*/ 1572883 w 3200883"/>
                <a:gd name="connsiteY2" fmla="*/ 53 h 3226550"/>
                <a:gd name="connsiteX3" fmla="*/ 2645983 w 3200883"/>
                <a:gd name="connsiteY3" fmla="*/ 532588 h 3226550"/>
                <a:gd name="connsiteX4" fmla="*/ 3200875 w 3200883"/>
                <a:gd name="connsiteY4" fmla="*/ 1621424 h 3226550"/>
                <a:gd name="connsiteX5" fmla="*/ 2635172 w 3200883"/>
                <a:gd name="connsiteY5" fmla="*/ 2731797 h 3226550"/>
                <a:gd name="connsiteX6" fmla="*/ 1633176 w 3200883"/>
                <a:gd name="connsiteY6" fmla="*/ 3226533 h 3226550"/>
                <a:gd name="connsiteX7" fmla="*/ 602135 w 3200883"/>
                <a:gd name="connsiteY7" fmla="*/ 2746099 h 3226550"/>
                <a:gd name="connsiteX8" fmla="*/ 5048 w 3200883"/>
                <a:gd name="connsiteY8" fmla="*/ 1767004 h 3226550"/>
                <a:gd name="connsiteX9" fmla="*/ 495997 w 3200883"/>
                <a:gd name="connsiteY9" fmla="*/ 1577440 h 3226550"/>
                <a:gd name="connsiteX10" fmla="*/ 899541 w 3200883"/>
                <a:gd name="connsiteY10" fmla="*/ 2306399 h 3226550"/>
                <a:gd name="connsiteX11" fmla="*/ 1552450 w 3200883"/>
                <a:gd name="connsiteY11" fmla="*/ 2735487 h 3226550"/>
                <a:gd name="connsiteX12" fmla="*/ 2262912 w 3200883"/>
                <a:gd name="connsiteY12" fmla="*/ 2356295 h 3226550"/>
                <a:gd name="connsiteX13" fmla="*/ 2720810 w 3200883"/>
                <a:gd name="connsiteY13" fmla="*/ 1641857 h 3226550"/>
                <a:gd name="connsiteX14" fmla="*/ 2326244 w 3200883"/>
                <a:gd name="connsiteY14" fmla="*/ 920316 h 3226550"/>
                <a:gd name="connsiteX15" fmla="*/ 1660855 w 3200883"/>
                <a:gd name="connsiteY15" fmla="*/ 510863 h 3226550"/>
                <a:gd name="connsiteX16" fmla="*/ 923853 w 3200883"/>
                <a:gd name="connsiteY16" fmla="*/ 895628 h 3226550"/>
                <a:gd name="connsiteX17" fmla="*/ 495997 w 3200883"/>
                <a:gd name="connsiteY17" fmla="*/ 1577440 h 3226550"/>
                <a:gd name="connsiteX0" fmla="*/ 5276 w 3185834"/>
                <a:gd name="connsiteY0" fmla="*/ 1755227 h 3226550"/>
                <a:gd name="connsiteX1" fmla="*/ 517767 w 3185834"/>
                <a:gd name="connsiteY1" fmla="*/ 558956 h 3226550"/>
                <a:gd name="connsiteX2" fmla="*/ 1557834 w 3185834"/>
                <a:gd name="connsiteY2" fmla="*/ 53 h 3226550"/>
                <a:gd name="connsiteX3" fmla="*/ 2630934 w 3185834"/>
                <a:gd name="connsiteY3" fmla="*/ 532588 h 3226550"/>
                <a:gd name="connsiteX4" fmla="*/ 3185826 w 3185834"/>
                <a:gd name="connsiteY4" fmla="*/ 1621424 h 3226550"/>
                <a:gd name="connsiteX5" fmla="*/ 2620123 w 3185834"/>
                <a:gd name="connsiteY5" fmla="*/ 2731797 h 3226550"/>
                <a:gd name="connsiteX6" fmla="*/ 1618127 w 3185834"/>
                <a:gd name="connsiteY6" fmla="*/ 3226533 h 3226550"/>
                <a:gd name="connsiteX7" fmla="*/ 587086 w 3185834"/>
                <a:gd name="connsiteY7" fmla="*/ 2746099 h 3226550"/>
                <a:gd name="connsiteX8" fmla="*/ 5276 w 3185834"/>
                <a:gd name="connsiteY8" fmla="*/ 1755227 h 3226550"/>
                <a:gd name="connsiteX9" fmla="*/ 480948 w 3185834"/>
                <a:gd name="connsiteY9" fmla="*/ 1577440 h 3226550"/>
                <a:gd name="connsiteX10" fmla="*/ 884492 w 3185834"/>
                <a:gd name="connsiteY10" fmla="*/ 2306399 h 3226550"/>
                <a:gd name="connsiteX11" fmla="*/ 1537401 w 3185834"/>
                <a:gd name="connsiteY11" fmla="*/ 2735487 h 3226550"/>
                <a:gd name="connsiteX12" fmla="*/ 2247863 w 3185834"/>
                <a:gd name="connsiteY12" fmla="*/ 2356295 h 3226550"/>
                <a:gd name="connsiteX13" fmla="*/ 2705761 w 3185834"/>
                <a:gd name="connsiteY13" fmla="*/ 1641857 h 3226550"/>
                <a:gd name="connsiteX14" fmla="*/ 2311195 w 3185834"/>
                <a:gd name="connsiteY14" fmla="*/ 920316 h 3226550"/>
                <a:gd name="connsiteX15" fmla="*/ 1645806 w 3185834"/>
                <a:gd name="connsiteY15" fmla="*/ 510863 h 3226550"/>
                <a:gd name="connsiteX16" fmla="*/ 908804 w 3185834"/>
                <a:gd name="connsiteY16" fmla="*/ 895628 h 3226550"/>
                <a:gd name="connsiteX17" fmla="*/ 480948 w 3185834"/>
                <a:gd name="connsiteY17" fmla="*/ 1577440 h 3226550"/>
                <a:gd name="connsiteX0" fmla="*/ 5025 w 3202516"/>
                <a:gd name="connsiteY0" fmla="*/ 1758537 h 3226550"/>
                <a:gd name="connsiteX1" fmla="*/ 534449 w 3202516"/>
                <a:gd name="connsiteY1" fmla="*/ 558956 h 3226550"/>
                <a:gd name="connsiteX2" fmla="*/ 1574516 w 3202516"/>
                <a:gd name="connsiteY2" fmla="*/ 53 h 3226550"/>
                <a:gd name="connsiteX3" fmla="*/ 2647616 w 3202516"/>
                <a:gd name="connsiteY3" fmla="*/ 532588 h 3226550"/>
                <a:gd name="connsiteX4" fmla="*/ 3202508 w 3202516"/>
                <a:gd name="connsiteY4" fmla="*/ 1621424 h 3226550"/>
                <a:gd name="connsiteX5" fmla="*/ 2636805 w 3202516"/>
                <a:gd name="connsiteY5" fmla="*/ 2731797 h 3226550"/>
                <a:gd name="connsiteX6" fmla="*/ 1634809 w 3202516"/>
                <a:gd name="connsiteY6" fmla="*/ 3226533 h 3226550"/>
                <a:gd name="connsiteX7" fmla="*/ 603768 w 3202516"/>
                <a:gd name="connsiteY7" fmla="*/ 2746099 h 3226550"/>
                <a:gd name="connsiteX8" fmla="*/ 5025 w 3202516"/>
                <a:gd name="connsiteY8" fmla="*/ 1758537 h 3226550"/>
                <a:gd name="connsiteX9" fmla="*/ 497630 w 3202516"/>
                <a:gd name="connsiteY9" fmla="*/ 1577440 h 3226550"/>
                <a:gd name="connsiteX10" fmla="*/ 901174 w 3202516"/>
                <a:gd name="connsiteY10" fmla="*/ 2306399 h 3226550"/>
                <a:gd name="connsiteX11" fmla="*/ 1554083 w 3202516"/>
                <a:gd name="connsiteY11" fmla="*/ 2735487 h 3226550"/>
                <a:gd name="connsiteX12" fmla="*/ 2264545 w 3202516"/>
                <a:gd name="connsiteY12" fmla="*/ 2356295 h 3226550"/>
                <a:gd name="connsiteX13" fmla="*/ 2722443 w 3202516"/>
                <a:gd name="connsiteY13" fmla="*/ 1641857 h 3226550"/>
                <a:gd name="connsiteX14" fmla="*/ 2327877 w 3202516"/>
                <a:gd name="connsiteY14" fmla="*/ 920316 h 3226550"/>
                <a:gd name="connsiteX15" fmla="*/ 1662488 w 3202516"/>
                <a:gd name="connsiteY15" fmla="*/ 510863 h 3226550"/>
                <a:gd name="connsiteX16" fmla="*/ 925486 w 3202516"/>
                <a:gd name="connsiteY16" fmla="*/ 895628 h 3226550"/>
                <a:gd name="connsiteX17" fmla="*/ 497630 w 3202516"/>
                <a:gd name="connsiteY17" fmla="*/ 1577440 h 3226550"/>
                <a:gd name="connsiteX0" fmla="*/ 5025 w 3219829"/>
                <a:gd name="connsiteY0" fmla="*/ 1758537 h 3226550"/>
                <a:gd name="connsiteX1" fmla="*/ 534449 w 3219829"/>
                <a:gd name="connsiteY1" fmla="*/ 558956 h 3226550"/>
                <a:gd name="connsiteX2" fmla="*/ 1574516 w 3219829"/>
                <a:gd name="connsiteY2" fmla="*/ 53 h 3226550"/>
                <a:gd name="connsiteX3" fmla="*/ 2647616 w 3219829"/>
                <a:gd name="connsiteY3" fmla="*/ 532588 h 3226550"/>
                <a:gd name="connsiteX4" fmla="*/ 3219822 w 3219829"/>
                <a:gd name="connsiteY4" fmla="*/ 1530142 h 3226550"/>
                <a:gd name="connsiteX5" fmla="*/ 2636805 w 3219829"/>
                <a:gd name="connsiteY5" fmla="*/ 2731797 h 3226550"/>
                <a:gd name="connsiteX6" fmla="*/ 1634809 w 3219829"/>
                <a:gd name="connsiteY6" fmla="*/ 3226533 h 3226550"/>
                <a:gd name="connsiteX7" fmla="*/ 603768 w 3219829"/>
                <a:gd name="connsiteY7" fmla="*/ 2746099 h 3226550"/>
                <a:gd name="connsiteX8" fmla="*/ 5025 w 3219829"/>
                <a:gd name="connsiteY8" fmla="*/ 1758537 h 3226550"/>
                <a:gd name="connsiteX9" fmla="*/ 497630 w 3219829"/>
                <a:gd name="connsiteY9" fmla="*/ 1577440 h 3226550"/>
                <a:gd name="connsiteX10" fmla="*/ 901174 w 3219829"/>
                <a:gd name="connsiteY10" fmla="*/ 2306399 h 3226550"/>
                <a:gd name="connsiteX11" fmla="*/ 1554083 w 3219829"/>
                <a:gd name="connsiteY11" fmla="*/ 2735487 h 3226550"/>
                <a:gd name="connsiteX12" fmla="*/ 2264545 w 3219829"/>
                <a:gd name="connsiteY12" fmla="*/ 2356295 h 3226550"/>
                <a:gd name="connsiteX13" fmla="*/ 2722443 w 3219829"/>
                <a:gd name="connsiteY13" fmla="*/ 1641857 h 3226550"/>
                <a:gd name="connsiteX14" fmla="*/ 2327877 w 3219829"/>
                <a:gd name="connsiteY14" fmla="*/ 920316 h 3226550"/>
                <a:gd name="connsiteX15" fmla="*/ 1662488 w 3219829"/>
                <a:gd name="connsiteY15" fmla="*/ 510863 h 3226550"/>
                <a:gd name="connsiteX16" fmla="*/ 925486 w 3219829"/>
                <a:gd name="connsiteY16" fmla="*/ 895628 h 3226550"/>
                <a:gd name="connsiteX17" fmla="*/ 497630 w 3219829"/>
                <a:gd name="connsiteY17" fmla="*/ 1577440 h 3226550"/>
                <a:gd name="connsiteX0" fmla="*/ 5025 w 3224796"/>
                <a:gd name="connsiteY0" fmla="*/ 1758537 h 3226550"/>
                <a:gd name="connsiteX1" fmla="*/ 534449 w 3224796"/>
                <a:gd name="connsiteY1" fmla="*/ 558956 h 3226550"/>
                <a:gd name="connsiteX2" fmla="*/ 1574516 w 3224796"/>
                <a:gd name="connsiteY2" fmla="*/ 53 h 3226550"/>
                <a:gd name="connsiteX3" fmla="*/ 2647616 w 3224796"/>
                <a:gd name="connsiteY3" fmla="*/ 532588 h 3226550"/>
                <a:gd name="connsiteX4" fmla="*/ 3224789 w 3224796"/>
                <a:gd name="connsiteY4" fmla="*/ 1555540 h 3226550"/>
                <a:gd name="connsiteX5" fmla="*/ 2636805 w 3224796"/>
                <a:gd name="connsiteY5" fmla="*/ 2731797 h 3226550"/>
                <a:gd name="connsiteX6" fmla="*/ 1634809 w 3224796"/>
                <a:gd name="connsiteY6" fmla="*/ 3226533 h 3226550"/>
                <a:gd name="connsiteX7" fmla="*/ 603768 w 3224796"/>
                <a:gd name="connsiteY7" fmla="*/ 2746099 h 3226550"/>
                <a:gd name="connsiteX8" fmla="*/ 5025 w 3224796"/>
                <a:gd name="connsiteY8" fmla="*/ 1758537 h 3226550"/>
                <a:gd name="connsiteX9" fmla="*/ 497630 w 3224796"/>
                <a:gd name="connsiteY9" fmla="*/ 1577440 h 3226550"/>
                <a:gd name="connsiteX10" fmla="*/ 901174 w 3224796"/>
                <a:gd name="connsiteY10" fmla="*/ 2306399 h 3226550"/>
                <a:gd name="connsiteX11" fmla="*/ 1554083 w 3224796"/>
                <a:gd name="connsiteY11" fmla="*/ 2735487 h 3226550"/>
                <a:gd name="connsiteX12" fmla="*/ 2264545 w 3224796"/>
                <a:gd name="connsiteY12" fmla="*/ 2356295 h 3226550"/>
                <a:gd name="connsiteX13" fmla="*/ 2722443 w 3224796"/>
                <a:gd name="connsiteY13" fmla="*/ 1641857 h 3226550"/>
                <a:gd name="connsiteX14" fmla="*/ 2327877 w 3224796"/>
                <a:gd name="connsiteY14" fmla="*/ 920316 h 3226550"/>
                <a:gd name="connsiteX15" fmla="*/ 1662488 w 3224796"/>
                <a:gd name="connsiteY15" fmla="*/ 510863 h 3226550"/>
                <a:gd name="connsiteX16" fmla="*/ 925486 w 3224796"/>
                <a:gd name="connsiteY16" fmla="*/ 895628 h 3226550"/>
                <a:gd name="connsiteX17" fmla="*/ 497630 w 3224796"/>
                <a:gd name="connsiteY17" fmla="*/ 1577440 h 3226550"/>
                <a:gd name="connsiteX0" fmla="*/ 5025 w 3227013"/>
                <a:gd name="connsiteY0" fmla="*/ 1758537 h 3226550"/>
                <a:gd name="connsiteX1" fmla="*/ 534449 w 3227013"/>
                <a:gd name="connsiteY1" fmla="*/ 558956 h 3226550"/>
                <a:gd name="connsiteX2" fmla="*/ 1574516 w 3227013"/>
                <a:gd name="connsiteY2" fmla="*/ 53 h 3226550"/>
                <a:gd name="connsiteX3" fmla="*/ 2647616 w 3227013"/>
                <a:gd name="connsiteY3" fmla="*/ 532588 h 3226550"/>
                <a:gd name="connsiteX4" fmla="*/ 3224789 w 3227013"/>
                <a:gd name="connsiteY4" fmla="*/ 1555540 h 3226550"/>
                <a:gd name="connsiteX5" fmla="*/ 2636805 w 3227013"/>
                <a:gd name="connsiteY5" fmla="*/ 2731797 h 3226550"/>
                <a:gd name="connsiteX6" fmla="*/ 1634809 w 3227013"/>
                <a:gd name="connsiteY6" fmla="*/ 3226533 h 3226550"/>
                <a:gd name="connsiteX7" fmla="*/ 603768 w 3227013"/>
                <a:gd name="connsiteY7" fmla="*/ 2746099 h 3226550"/>
                <a:gd name="connsiteX8" fmla="*/ 5025 w 3227013"/>
                <a:gd name="connsiteY8" fmla="*/ 1758537 h 3226550"/>
                <a:gd name="connsiteX9" fmla="*/ 497630 w 3227013"/>
                <a:gd name="connsiteY9" fmla="*/ 1577440 h 3226550"/>
                <a:gd name="connsiteX10" fmla="*/ 901174 w 3227013"/>
                <a:gd name="connsiteY10" fmla="*/ 2306399 h 3226550"/>
                <a:gd name="connsiteX11" fmla="*/ 1554083 w 3227013"/>
                <a:gd name="connsiteY11" fmla="*/ 2735487 h 3226550"/>
                <a:gd name="connsiteX12" fmla="*/ 2264545 w 3227013"/>
                <a:gd name="connsiteY12" fmla="*/ 2356295 h 3226550"/>
                <a:gd name="connsiteX13" fmla="*/ 2722443 w 3227013"/>
                <a:gd name="connsiteY13" fmla="*/ 1641857 h 3226550"/>
                <a:gd name="connsiteX14" fmla="*/ 2327877 w 3227013"/>
                <a:gd name="connsiteY14" fmla="*/ 920316 h 3226550"/>
                <a:gd name="connsiteX15" fmla="*/ 1662488 w 3227013"/>
                <a:gd name="connsiteY15" fmla="*/ 510863 h 3226550"/>
                <a:gd name="connsiteX16" fmla="*/ 925486 w 3227013"/>
                <a:gd name="connsiteY16" fmla="*/ 895628 h 3226550"/>
                <a:gd name="connsiteX17" fmla="*/ 497630 w 3227013"/>
                <a:gd name="connsiteY17" fmla="*/ 1577440 h 322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227013" h="3226550">
                  <a:moveTo>
                    <a:pt x="5025" y="1758537"/>
                  </a:moveTo>
                  <a:cubicBezTo>
                    <a:pt x="-43321" y="1295729"/>
                    <a:pt x="266491" y="826914"/>
                    <a:pt x="534449" y="558956"/>
                  </a:cubicBezTo>
                  <a:cubicBezTo>
                    <a:pt x="802407" y="290998"/>
                    <a:pt x="1222322" y="4448"/>
                    <a:pt x="1574516" y="53"/>
                  </a:cubicBezTo>
                  <a:cubicBezTo>
                    <a:pt x="1926710" y="-4342"/>
                    <a:pt x="2379658" y="264630"/>
                    <a:pt x="2647616" y="532588"/>
                  </a:cubicBezTo>
                  <a:cubicBezTo>
                    <a:pt x="2915574" y="800546"/>
                    <a:pt x="3191071" y="1187160"/>
                    <a:pt x="3224789" y="1555540"/>
                  </a:cubicBezTo>
                  <a:cubicBezTo>
                    <a:pt x="3258507" y="1923920"/>
                    <a:pt x="2901802" y="2453298"/>
                    <a:pt x="2636805" y="2731797"/>
                  </a:cubicBezTo>
                  <a:cubicBezTo>
                    <a:pt x="2371808" y="3010296"/>
                    <a:pt x="1973648" y="3224149"/>
                    <a:pt x="1634809" y="3226533"/>
                  </a:cubicBezTo>
                  <a:cubicBezTo>
                    <a:pt x="1295970" y="3228917"/>
                    <a:pt x="875399" y="2990765"/>
                    <a:pt x="603768" y="2746099"/>
                  </a:cubicBezTo>
                  <a:cubicBezTo>
                    <a:pt x="332137" y="2501433"/>
                    <a:pt x="53371" y="2221345"/>
                    <a:pt x="5025" y="1758537"/>
                  </a:cubicBezTo>
                  <a:close/>
                  <a:moveTo>
                    <a:pt x="497630" y="1577440"/>
                  </a:moveTo>
                  <a:cubicBezTo>
                    <a:pt x="493578" y="1812568"/>
                    <a:pt x="718287" y="2123512"/>
                    <a:pt x="901174" y="2306399"/>
                  </a:cubicBezTo>
                  <a:cubicBezTo>
                    <a:pt x="1084061" y="2489286"/>
                    <a:pt x="1326855" y="2727171"/>
                    <a:pt x="1554083" y="2735487"/>
                  </a:cubicBezTo>
                  <a:cubicBezTo>
                    <a:pt x="1781311" y="2743803"/>
                    <a:pt x="2081658" y="2539182"/>
                    <a:pt x="2264545" y="2356295"/>
                  </a:cubicBezTo>
                  <a:cubicBezTo>
                    <a:pt x="2447432" y="2173408"/>
                    <a:pt x="2732533" y="1866896"/>
                    <a:pt x="2722443" y="1641857"/>
                  </a:cubicBezTo>
                  <a:cubicBezTo>
                    <a:pt x="2712353" y="1416818"/>
                    <a:pt x="2510764" y="1103203"/>
                    <a:pt x="2327877" y="920316"/>
                  </a:cubicBezTo>
                  <a:cubicBezTo>
                    <a:pt x="2144990" y="737429"/>
                    <a:pt x="1896220" y="514978"/>
                    <a:pt x="1662488" y="510863"/>
                  </a:cubicBezTo>
                  <a:cubicBezTo>
                    <a:pt x="1428756" y="506748"/>
                    <a:pt x="1108373" y="712741"/>
                    <a:pt x="925486" y="895628"/>
                  </a:cubicBezTo>
                  <a:cubicBezTo>
                    <a:pt x="742599" y="1078515"/>
                    <a:pt x="501682" y="1342312"/>
                    <a:pt x="497630" y="1577440"/>
                  </a:cubicBezTo>
                  <a:close/>
                </a:path>
              </a:pathLst>
            </a:cu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GB" sz="1350">
                <a:solidFill>
                  <a:prstClr val="black"/>
                </a:solidFill>
                <a:latin typeface="Arial"/>
              </a:endParaRPr>
            </a:p>
          </p:txBody>
        </p:sp>
        <p:sp>
          <p:nvSpPr>
            <p:cNvPr id="73" name="Donut 4"/>
            <p:cNvSpPr/>
            <p:nvPr/>
          </p:nvSpPr>
          <p:spPr>
            <a:xfrm rot="1632037">
              <a:off x="8726274" y="473335"/>
              <a:ext cx="1433546" cy="1447533"/>
            </a:xfrm>
            <a:custGeom>
              <a:avLst/>
              <a:gdLst>
                <a:gd name="connsiteX0" fmla="*/ 0 w 3215497"/>
                <a:gd name="connsiteY0" fmla="*/ 1607749 h 3215497"/>
                <a:gd name="connsiteX1" fmla="*/ 1607749 w 3215497"/>
                <a:gd name="connsiteY1" fmla="*/ 0 h 3215497"/>
                <a:gd name="connsiteX2" fmla="*/ 3215498 w 3215497"/>
                <a:gd name="connsiteY2" fmla="*/ 1607749 h 3215497"/>
                <a:gd name="connsiteX3" fmla="*/ 1607749 w 3215497"/>
                <a:gd name="connsiteY3" fmla="*/ 3215498 h 3215497"/>
                <a:gd name="connsiteX4" fmla="*/ 0 w 3215497"/>
                <a:gd name="connsiteY4" fmla="*/ 1607749 h 3215497"/>
                <a:gd name="connsiteX5" fmla="*/ 510428 w 3215497"/>
                <a:gd name="connsiteY5" fmla="*/ 1607749 h 3215497"/>
                <a:gd name="connsiteX6" fmla="*/ 1607749 w 3215497"/>
                <a:gd name="connsiteY6" fmla="*/ 2705070 h 3215497"/>
                <a:gd name="connsiteX7" fmla="*/ 2705070 w 3215497"/>
                <a:gd name="connsiteY7" fmla="*/ 1607749 h 3215497"/>
                <a:gd name="connsiteX8" fmla="*/ 1607749 w 3215497"/>
                <a:gd name="connsiteY8" fmla="*/ 510428 h 3215497"/>
                <a:gd name="connsiteX9" fmla="*/ 510428 w 3215497"/>
                <a:gd name="connsiteY9" fmla="*/ 1607749 h 3215497"/>
                <a:gd name="connsiteX0" fmla="*/ 0 w 3215498"/>
                <a:gd name="connsiteY0" fmla="*/ 1607749 h 3215498"/>
                <a:gd name="connsiteX1" fmla="*/ 1607749 w 3215498"/>
                <a:gd name="connsiteY1" fmla="*/ 0 h 3215498"/>
                <a:gd name="connsiteX2" fmla="*/ 3215498 w 3215498"/>
                <a:gd name="connsiteY2" fmla="*/ 1607749 h 3215498"/>
                <a:gd name="connsiteX3" fmla="*/ 1607749 w 3215498"/>
                <a:gd name="connsiteY3" fmla="*/ 3215498 h 3215498"/>
                <a:gd name="connsiteX4" fmla="*/ 0 w 3215498"/>
                <a:gd name="connsiteY4" fmla="*/ 1607749 h 3215498"/>
                <a:gd name="connsiteX5" fmla="*/ 510428 w 3215498"/>
                <a:gd name="connsiteY5" fmla="*/ 1607749 h 3215498"/>
                <a:gd name="connsiteX6" fmla="*/ 1607749 w 3215498"/>
                <a:gd name="connsiteY6" fmla="*/ 2705070 h 3215498"/>
                <a:gd name="connsiteX7" fmla="*/ 2705070 w 3215498"/>
                <a:gd name="connsiteY7" fmla="*/ 1607749 h 3215498"/>
                <a:gd name="connsiteX8" fmla="*/ 1607749 w 3215498"/>
                <a:gd name="connsiteY8" fmla="*/ 510428 h 3215498"/>
                <a:gd name="connsiteX9" fmla="*/ 938476 w 3215498"/>
                <a:gd name="connsiteY9" fmla="*/ 881953 h 3215498"/>
                <a:gd name="connsiteX10" fmla="*/ 510428 w 3215498"/>
                <a:gd name="connsiteY10" fmla="*/ 1607749 h 3215498"/>
                <a:gd name="connsiteX0" fmla="*/ 41283 w 3256781"/>
                <a:gd name="connsiteY0" fmla="*/ 1645243 h 3252992"/>
                <a:gd name="connsiteX1" fmla="*/ 575100 w 3256781"/>
                <a:gd name="connsiteY1" fmla="*/ 603017 h 3252992"/>
                <a:gd name="connsiteX2" fmla="*/ 1649032 w 3256781"/>
                <a:gd name="connsiteY2" fmla="*/ 37494 h 3252992"/>
                <a:gd name="connsiteX3" fmla="*/ 3256781 w 3256781"/>
                <a:gd name="connsiteY3" fmla="*/ 1645243 h 3252992"/>
                <a:gd name="connsiteX4" fmla="*/ 1649032 w 3256781"/>
                <a:gd name="connsiteY4" fmla="*/ 3252992 h 3252992"/>
                <a:gd name="connsiteX5" fmla="*/ 41283 w 3256781"/>
                <a:gd name="connsiteY5" fmla="*/ 1645243 h 3252992"/>
                <a:gd name="connsiteX6" fmla="*/ 551711 w 3256781"/>
                <a:gd name="connsiteY6" fmla="*/ 1645243 h 3252992"/>
                <a:gd name="connsiteX7" fmla="*/ 1649032 w 3256781"/>
                <a:gd name="connsiteY7" fmla="*/ 2742564 h 3252992"/>
                <a:gd name="connsiteX8" fmla="*/ 2746353 w 3256781"/>
                <a:gd name="connsiteY8" fmla="*/ 1645243 h 3252992"/>
                <a:gd name="connsiteX9" fmla="*/ 1649032 w 3256781"/>
                <a:gd name="connsiteY9" fmla="*/ 547922 h 3252992"/>
                <a:gd name="connsiteX10" fmla="*/ 979759 w 3256781"/>
                <a:gd name="connsiteY10" fmla="*/ 919447 h 3252992"/>
                <a:gd name="connsiteX11" fmla="*/ 551711 w 3256781"/>
                <a:gd name="connsiteY11" fmla="*/ 1645243 h 3252992"/>
                <a:gd name="connsiteX0" fmla="*/ 41283 w 3295508"/>
                <a:gd name="connsiteY0" fmla="*/ 1607920 h 3215669"/>
                <a:gd name="connsiteX1" fmla="*/ 575100 w 3295508"/>
                <a:gd name="connsiteY1" fmla="*/ 565694 h 3215669"/>
                <a:gd name="connsiteX2" fmla="*/ 1649032 w 3295508"/>
                <a:gd name="connsiteY2" fmla="*/ 171 h 3215669"/>
                <a:gd name="connsiteX3" fmla="*/ 2701889 w 3295508"/>
                <a:gd name="connsiteY3" fmla="*/ 519084 h 3215669"/>
                <a:gd name="connsiteX4" fmla="*/ 3256781 w 3295508"/>
                <a:gd name="connsiteY4" fmla="*/ 1607920 h 3215669"/>
                <a:gd name="connsiteX5" fmla="*/ 1649032 w 3295508"/>
                <a:gd name="connsiteY5" fmla="*/ 3215669 h 3215669"/>
                <a:gd name="connsiteX6" fmla="*/ 41283 w 3295508"/>
                <a:gd name="connsiteY6" fmla="*/ 1607920 h 3215669"/>
                <a:gd name="connsiteX7" fmla="*/ 551711 w 3295508"/>
                <a:gd name="connsiteY7" fmla="*/ 1607920 h 3215669"/>
                <a:gd name="connsiteX8" fmla="*/ 1649032 w 3295508"/>
                <a:gd name="connsiteY8" fmla="*/ 2705241 h 3215669"/>
                <a:gd name="connsiteX9" fmla="*/ 2746353 w 3295508"/>
                <a:gd name="connsiteY9" fmla="*/ 1607920 h 3215669"/>
                <a:gd name="connsiteX10" fmla="*/ 1649032 w 3295508"/>
                <a:gd name="connsiteY10" fmla="*/ 510599 h 3215669"/>
                <a:gd name="connsiteX11" fmla="*/ 979759 w 3295508"/>
                <a:gd name="connsiteY11" fmla="*/ 882124 h 3215669"/>
                <a:gd name="connsiteX12" fmla="*/ 551711 w 3295508"/>
                <a:gd name="connsiteY12" fmla="*/ 1607920 h 3215669"/>
                <a:gd name="connsiteX0" fmla="*/ 41283 w 3295508"/>
                <a:gd name="connsiteY0" fmla="*/ 1607920 h 3215669"/>
                <a:gd name="connsiteX1" fmla="*/ 575100 w 3295508"/>
                <a:gd name="connsiteY1" fmla="*/ 565694 h 3215669"/>
                <a:gd name="connsiteX2" fmla="*/ 1649032 w 3295508"/>
                <a:gd name="connsiteY2" fmla="*/ 171 h 3215669"/>
                <a:gd name="connsiteX3" fmla="*/ 2701889 w 3295508"/>
                <a:gd name="connsiteY3" fmla="*/ 519084 h 3215669"/>
                <a:gd name="connsiteX4" fmla="*/ 3256781 w 3295508"/>
                <a:gd name="connsiteY4" fmla="*/ 1607920 h 3215669"/>
                <a:gd name="connsiteX5" fmla="*/ 1649032 w 3295508"/>
                <a:gd name="connsiteY5" fmla="*/ 3215669 h 3215669"/>
                <a:gd name="connsiteX6" fmla="*/ 41283 w 3295508"/>
                <a:gd name="connsiteY6" fmla="*/ 1607920 h 3215669"/>
                <a:gd name="connsiteX7" fmla="*/ 551711 w 3295508"/>
                <a:gd name="connsiteY7" fmla="*/ 1607920 h 3215669"/>
                <a:gd name="connsiteX8" fmla="*/ 1649032 w 3295508"/>
                <a:gd name="connsiteY8" fmla="*/ 2705241 h 3215669"/>
                <a:gd name="connsiteX9" fmla="*/ 2746353 w 3295508"/>
                <a:gd name="connsiteY9" fmla="*/ 1607920 h 3215669"/>
                <a:gd name="connsiteX10" fmla="*/ 2343320 w 3295508"/>
                <a:gd name="connsiteY10" fmla="*/ 888034 h 3215669"/>
                <a:gd name="connsiteX11" fmla="*/ 1649032 w 3295508"/>
                <a:gd name="connsiteY11" fmla="*/ 510599 h 3215669"/>
                <a:gd name="connsiteX12" fmla="*/ 979759 w 3295508"/>
                <a:gd name="connsiteY12" fmla="*/ 882124 h 3215669"/>
                <a:gd name="connsiteX13" fmla="*/ 551711 w 3295508"/>
                <a:gd name="connsiteY13" fmla="*/ 1607920 h 3215669"/>
                <a:gd name="connsiteX0" fmla="*/ 41283 w 3295508"/>
                <a:gd name="connsiteY0" fmla="*/ 1607920 h 3215669"/>
                <a:gd name="connsiteX1" fmla="*/ 575100 w 3295508"/>
                <a:gd name="connsiteY1" fmla="*/ 565694 h 3215669"/>
                <a:gd name="connsiteX2" fmla="*/ 1649032 w 3295508"/>
                <a:gd name="connsiteY2" fmla="*/ 171 h 3215669"/>
                <a:gd name="connsiteX3" fmla="*/ 2701889 w 3295508"/>
                <a:gd name="connsiteY3" fmla="*/ 519084 h 3215669"/>
                <a:gd name="connsiteX4" fmla="*/ 3256781 w 3295508"/>
                <a:gd name="connsiteY4" fmla="*/ 1607920 h 3215669"/>
                <a:gd name="connsiteX5" fmla="*/ 1649032 w 3295508"/>
                <a:gd name="connsiteY5" fmla="*/ 3215669 h 3215669"/>
                <a:gd name="connsiteX6" fmla="*/ 41283 w 3295508"/>
                <a:gd name="connsiteY6" fmla="*/ 1607920 h 3215669"/>
                <a:gd name="connsiteX7" fmla="*/ 551711 w 3295508"/>
                <a:gd name="connsiteY7" fmla="*/ 1607920 h 3215669"/>
                <a:gd name="connsiteX8" fmla="*/ 1649032 w 3295508"/>
                <a:gd name="connsiteY8" fmla="*/ 2705241 h 3215669"/>
                <a:gd name="connsiteX9" fmla="*/ 2385083 w 3295508"/>
                <a:gd name="connsiteY9" fmla="*/ 2277099 h 3215669"/>
                <a:gd name="connsiteX10" fmla="*/ 2746353 w 3295508"/>
                <a:gd name="connsiteY10" fmla="*/ 1607920 h 3215669"/>
                <a:gd name="connsiteX11" fmla="*/ 2343320 w 3295508"/>
                <a:gd name="connsiteY11" fmla="*/ 888034 h 3215669"/>
                <a:gd name="connsiteX12" fmla="*/ 1649032 w 3295508"/>
                <a:gd name="connsiteY12" fmla="*/ 510599 h 3215669"/>
                <a:gd name="connsiteX13" fmla="*/ 979759 w 3295508"/>
                <a:gd name="connsiteY13" fmla="*/ 882124 h 3215669"/>
                <a:gd name="connsiteX14" fmla="*/ 551711 w 3295508"/>
                <a:gd name="connsiteY14" fmla="*/ 1607920 h 3215669"/>
                <a:gd name="connsiteX0" fmla="*/ 41283 w 3256909"/>
                <a:gd name="connsiteY0" fmla="*/ 1607920 h 3263884"/>
                <a:gd name="connsiteX1" fmla="*/ 575100 w 3256909"/>
                <a:gd name="connsiteY1" fmla="*/ 565694 h 3263884"/>
                <a:gd name="connsiteX2" fmla="*/ 1649032 w 3256909"/>
                <a:gd name="connsiteY2" fmla="*/ 171 h 3263884"/>
                <a:gd name="connsiteX3" fmla="*/ 2701889 w 3256909"/>
                <a:gd name="connsiteY3" fmla="*/ 519084 h 3263884"/>
                <a:gd name="connsiteX4" fmla="*/ 3256781 w 3256909"/>
                <a:gd name="connsiteY4" fmla="*/ 1607920 h 3263884"/>
                <a:gd name="connsiteX5" fmla="*/ 2658868 w 3256909"/>
                <a:gd name="connsiteY5" fmla="*/ 2733380 h 3263884"/>
                <a:gd name="connsiteX6" fmla="*/ 1649032 w 3256909"/>
                <a:gd name="connsiteY6" fmla="*/ 3215669 h 3263884"/>
                <a:gd name="connsiteX7" fmla="*/ 41283 w 3256909"/>
                <a:gd name="connsiteY7" fmla="*/ 1607920 h 3263884"/>
                <a:gd name="connsiteX8" fmla="*/ 551711 w 3256909"/>
                <a:gd name="connsiteY8" fmla="*/ 1607920 h 3263884"/>
                <a:gd name="connsiteX9" fmla="*/ 1649032 w 3256909"/>
                <a:gd name="connsiteY9" fmla="*/ 2705241 h 3263884"/>
                <a:gd name="connsiteX10" fmla="*/ 2385083 w 3256909"/>
                <a:gd name="connsiteY10" fmla="*/ 2277099 h 3263884"/>
                <a:gd name="connsiteX11" fmla="*/ 2746353 w 3256909"/>
                <a:gd name="connsiteY11" fmla="*/ 1607920 h 3263884"/>
                <a:gd name="connsiteX12" fmla="*/ 2343320 w 3256909"/>
                <a:gd name="connsiteY12" fmla="*/ 888034 h 3263884"/>
                <a:gd name="connsiteX13" fmla="*/ 1649032 w 3256909"/>
                <a:gd name="connsiteY13" fmla="*/ 510599 h 3263884"/>
                <a:gd name="connsiteX14" fmla="*/ 979759 w 3256909"/>
                <a:gd name="connsiteY14" fmla="*/ 882124 h 3263884"/>
                <a:gd name="connsiteX15" fmla="*/ 551711 w 3256909"/>
                <a:gd name="connsiteY15" fmla="*/ 1607920 h 3263884"/>
                <a:gd name="connsiteX0" fmla="*/ 41283 w 3256909"/>
                <a:gd name="connsiteY0" fmla="*/ 1607920 h 3263884"/>
                <a:gd name="connsiteX1" fmla="*/ 575100 w 3256909"/>
                <a:gd name="connsiteY1" fmla="*/ 565694 h 3263884"/>
                <a:gd name="connsiteX2" fmla="*/ 1649032 w 3256909"/>
                <a:gd name="connsiteY2" fmla="*/ 171 h 3263884"/>
                <a:gd name="connsiteX3" fmla="*/ 2701889 w 3256909"/>
                <a:gd name="connsiteY3" fmla="*/ 519084 h 3263884"/>
                <a:gd name="connsiteX4" fmla="*/ 3256781 w 3256909"/>
                <a:gd name="connsiteY4" fmla="*/ 1607920 h 3263884"/>
                <a:gd name="connsiteX5" fmla="*/ 2658868 w 3256909"/>
                <a:gd name="connsiteY5" fmla="*/ 2733380 h 3263884"/>
                <a:gd name="connsiteX6" fmla="*/ 1649032 w 3256909"/>
                <a:gd name="connsiteY6" fmla="*/ 3215669 h 3263884"/>
                <a:gd name="connsiteX7" fmla="*/ 41283 w 3256909"/>
                <a:gd name="connsiteY7" fmla="*/ 1607920 h 3263884"/>
                <a:gd name="connsiteX8" fmla="*/ 551711 w 3256909"/>
                <a:gd name="connsiteY8" fmla="*/ 1607920 h 3263884"/>
                <a:gd name="connsiteX9" fmla="*/ 955447 w 3256909"/>
                <a:gd name="connsiteY9" fmla="*/ 2292895 h 3263884"/>
                <a:gd name="connsiteX10" fmla="*/ 1649032 w 3256909"/>
                <a:gd name="connsiteY10" fmla="*/ 2705241 h 3263884"/>
                <a:gd name="connsiteX11" fmla="*/ 2385083 w 3256909"/>
                <a:gd name="connsiteY11" fmla="*/ 2277099 h 3263884"/>
                <a:gd name="connsiteX12" fmla="*/ 2746353 w 3256909"/>
                <a:gd name="connsiteY12" fmla="*/ 1607920 h 3263884"/>
                <a:gd name="connsiteX13" fmla="*/ 2343320 w 3256909"/>
                <a:gd name="connsiteY13" fmla="*/ 888034 h 3263884"/>
                <a:gd name="connsiteX14" fmla="*/ 1649032 w 3256909"/>
                <a:gd name="connsiteY14" fmla="*/ 510599 h 3263884"/>
                <a:gd name="connsiteX15" fmla="*/ 979759 w 3256909"/>
                <a:gd name="connsiteY15" fmla="*/ 882124 h 3263884"/>
                <a:gd name="connsiteX16" fmla="*/ 551711 w 3256909"/>
                <a:gd name="connsiteY16" fmla="*/ 1607920 h 3263884"/>
                <a:gd name="connsiteX0" fmla="*/ 30120 w 3466819"/>
                <a:gd name="connsiteY0" fmla="*/ 1870882 h 3248558"/>
                <a:gd name="connsiteX1" fmla="*/ 785010 w 3466819"/>
                <a:gd name="connsiteY1" fmla="*/ 565694 h 3248558"/>
                <a:gd name="connsiteX2" fmla="*/ 1858942 w 3466819"/>
                <a:gd name="connsiteY2" fmla="*/ 171 h 3248558"/>
                <a:gd name="connsiteX3" fmla="*/ 2911799 w 3466819"/>
                <a:gd name="connsiteY3" fmla="*/ 519084 h 3248558"/>
                <a:gd name="connsiteX4" fmla="*/ 3466691 w 3466819"/>
                <a:gd name="connsiteY4" fmla="*/ 1607920 h 3248558"/>
                <a:gd name="connsiteX5" fmla="*/ 2868778 w 3466819"/>
                <a:gd name="connsiteY5" fmla="*/ 2733380 h 3248558"/>
                <a:gd name="connsiteX6" fmla="*/ 1858942 w 3466819"/>
                <a:gd name="connsiteY6" fmla="*/ 3215669 h 3248558"/>
                <a:gd name="connsiteX7" fmla="*/ 30120 w 3466819"/>
                <a:gd name="connsiteY7" fmla="*/ 1870882 h 3248558"/>
                <a:gd name="connsiteX8" fmla="*/ 761621 w 3466819"/>
                <a:gd name="connsiteY8" fmla="*/ 1607920 h 3248558"/>
                <a:gd name="connsiteX9" fmla="*/ 1165357 w 3466819"/>
                <a:gd name="connsiteY9" fmla="*/ 2292895 h 3248558"/>
                <a:gd name="connsiteX10" fmla="*/ 1858942 w 3466819"/>
                <a:gd name="connsiteY10" fmla="*/ 2705241 h 3248558"/>
                <a:gd name="connsiteX11" fmla="*/ 2594993 w 3466819"/>
                <a:gd name="connsiteY11" fmla="*/ 2277099 h 3248558"/>
                <a:gd name="connsiteX12" fmla="*/ 2956263 w 3466819"/>
                <a:gd name="connsiteY12" fmla="*/ 1607920 h 3248558"/>
                <a:gd name="connsiteX13" fmla="*/ 2553230 w 3466819"/>
                <a:gd name="connsiteY13" fmla="*/ 888034 h 3248558"/>
                <a:gd name="connsiteX14" fmla="*/ 1858942 w 3466819"/>
                <a:gd name="connsiteY14" fmla="*/ 510599 h 3248558"/>
                <a:gd name="connsiteX15" fmla="*/ 1189669 w 3466819"/>
                <a:gd name="connsiteY15" fmla="*/ 882124 h 3248558"/>
                <a:gd name="connsiteX16" fmla="*/ 761621 w 3466819"/>
                <a:gd name="connsiteY16" fmla="*/ 1607920 h 3248558"/>
                <a:gd name="connsiteX0" fmla="*/ 43426 w 3229260"/>
                <a:gd name="connsiteY0" fmla="*/ 1760311 h 3254864"/>
                <a:gd name="connsiteX1" fmla="*/ 547451 w 3229260"/>
                <a:gd name="connsiteY1" fmla="*/ 565694 h 3254864"/>
                <a:gd name="connsiteX2" fmla="*/ 1621383 w 3229260"/>
                <a:gd name="connsiteY2" fmla="*/ 171 h 3254864"/>
                <a:gd name="connsiteX3" fmla="*/ 2674240 w 3229260"/>
                <a:gd name="connsiteY3" fmla="*/ 519084 h 3254864"/>
                <a:gd name="connsiteX4" fmla="*/ 3229132 w 3229260"/>
                <a:gd name="connsiteY4" fmla="*/ 1607920 h 3254864"/>
                <a:gd name="connsiteX5" fmla="*/ 2631219 w 3229260"/>
                <a:gd name="connsiteY5" fmla="*/ 2733380 h 3254864"/>
                <a:gd name="connsiteX6" fmla="*/ 1621383 w 3229260"/>
                <a:gd name="connsiteY6" fmla="*/ 3215669 h 3254864"/>
                <a:gd name="connsiteX7" fmla="*/ 43426 w 3229260"/>
                <a:gd name="connsiteY7" fmla="*/ 1760311 h 3254864"/>
                <a:gd name="connsiteX8" fmla="*/ 524062 w 3229260"/>
                <a:gd name="connsiteY8" fmla="*/ 1607920 h 3254864"/>
                <a:gd name="connsiteX9" fmla="*/ 927798 w 3229260"/>
                <a:gd name="connsiteY9" fmla="*/ 2292895 h 3254864"/>
                <a:gd name="connsiteX10" fmla="*/ 1621383 w 3229260"/>
                <a:gd name="connsiteY10" fmla="*/ 2705241 h 3254864"/>
                <a:gd name="connsiteX11" fmla="*/ 2357434 w 3229260"/>
                <a:gd name="connsiteY11" fmla="*/ 2277099 h 3254864"/>
                <a:gd name="connsiteX12" fmla="*/ 2718704 w 3229260"/>
                <a:gd name="connsiteY12" fmla="*/ 1607920 h 3254864"/>
                <a:gd name="connsiteX13" fmla="*/ 2315671 w 3229260"/>
                <a:gd name="connsiteY13" fmla="*/ 888034 h 3254864"/>
                <a:gd name="connsiteX14" fmla="*/ 1621383 w 3229260"/>
                <a:gd name="connsiteY14" fmla="*/ 510599 h 3254864"/>
                <a:gd name="connsiteX15" fmla="*/ 952110 w 3229260"/>
                <a:gd name="connsiteY15" fmla="*/ 882124 h 3254864"/>
                <a:gd name="connsiteX16" fmla="*/ 524062 w 3229260"/>
                <a:gd name="connsiteY16" fmla="*/ 1607920 h 3254864"/>
                <a:gd name="connsiteX0" fmla="*/ 33894 w 3380012"/>
                <a:gd name="connsiteY0" fmla="*/ 1659800 h 3260775"/>
                <a:gd name="connsiteX1" fmla="*/ 698203 w 3380012"/>
                <a:gd name="connsiteY1" fmla="*/ 565694 h 3260775"/>
                <a:gd name="connsiteX2" fmla="*/ 1772135 w 3380012"/>
                <a:gd name="connsiteY2" fmla="*/ 171 h 3260775"/>
                <a:gd name="connsiteX3" fmla="*/ 2824992 w 3380012"/>
                <a:gd name="connsiteY3" fmla="*/ 519084 h 3260775"/>
                <a:gd name="connsiteX4" fmla="*/ 3379884 w 3380012"/>
                <a:gd name="connsiteY4" fmla="*/ 1607920 h 3260775"/>
                <a:gd name="connsiteX5" fmla="*/ 2781971 w 3380012"/>
                <a:gd name="connsiteY5" fmla="*/ 2733380 h 3260775"/>
                <a:gd name="connsiteX6" fmla="*/ 1772135 w 3380012"/>
                <a:gd name="connsiteY6" fmla="*/ 3215669 h 3260775"/>
                <a:gd name="connsiteX7" fmla="*/ 33894 w 3380012"/>
                <a:gd name="connsiteY7" fmla="*/ 1659800 h 3260775"/>
                <a:gd name="connsiteX8" fmla="*/ 674814 w 3380012"/>
                <a:gd name="connsiteY8" fmla="*/ 1607920 h 3260775"/>
                <a:gd name="connsiteX9" fmla="*/ 1078550 w 3380012"/>
                <a:gd name="connsiteY9" fmla="*/ 2292895 h 3260775"/>
                <a:gd name="connsiteX10" fmla="*/ 1772135 w 3380012"/>
                <a:gd name="connsiteY10" fmla="*/ 2705241 h 3260775"/>
                <a:gd name="connsiteX11" fmla="*/ 2508186 w 3380012"/>
                <a:gd name="connsiteY11" fmla="*/ 2277099 h 3260775"/>
                <a:gd name="connsiteX12" fmla="*/ 2869456 w 3380012"/>
                <a:gd name="connsiteY12" fmla="*/ 1607920 h 3260775"/>
                <a:gd name="connsiteX13" fmla="*/ 2466423 w 3380012"/>
                <a:gd name="connsiteY13" fmla="*/ 888034 h 3260775"/>
                <a:gd name="connsiteX14" fmla="*/ 1772135 w 3380012"/>
                <a:gd name="connsiteY14" fmla="*/ 510599 h 3260775"/>
                <a:gd name="connsiteX15" fmla="*/ 1102862 w 3380012"/>
                <a:gd name="connsiteY15" fmla="*/ 882124 h 3260775"/>
                <a:gd name="connsiteX16" fmla="*/ 674814 w 3380012"/>
                <a:gd name="connsiteY16" fmla="*/ 1607920 h 3260775"/>
                <a:gd name="connsiteX0" fmla="*/ 33894 w 3380012"/>
                <a:gd name="connsiteY0" fmla="*/ 1659800 h 3260775"/>
                <a:gd name="connsiteX1" fmla="*/ 698203 w 3380012"/>
                <a:gd name="connsiteY1" fmla="*/ 565694 h 3260775"/>
                <a:gd name="connsiteX2" fmla="*/ 1772135 w 3380012"/>
                <a:gd name="connsiteY2" fmla="*/ 171 h 3260775"/>
                <a:gd name="connsiteX3" fmla="*/ 2824992 w 3380012"/>
                <a:gd name="connsiteY3" fmla="*/ 519084 h 3260775"/>
                <a:gd name="connsiteX4" fmla="*/ 3379884 w 3380012"/>
                <a:gd name="connsiteY4" fmla="*/ 1607920 h 3260775"/>
                <a:gd name="connsiteX5" fmla="*/ 2781971 w 3380012"/>
                <a:gd name="connsiteY5" fmla="*/ 2733380 h 3260775"/>
                <a:gd name="connsiteX6" fmla="*/ 1772135 w 3380012"/>
                <a:gd name="connsiteY6" fmla="*/ 3215669 h 3260775"/>
                <a:gd name="connsiteX7" fmla="*/ 33894 w 3380012"/>
                <a:gd name="connsiteY7" fmla="*/ 1659800 h 3260775"/>
                <a:gd name="connsiteX8" fmla="*/ 567172 w 3380012"/>
                <a:gd name="connsiteY8" fmla="*/ 1461959 h 3260775"/>
                <a:gd name="connsiteX9" fmla="*/ 1078550 w 3380012"/>
                <a:gd name="connsiteY9" fmla="*/ 2292895 h 3260775"/>
                <a:gd name="connsiteX10" fmla="*/ 1772135 w 3380012"/>
                <a:gd name="connsiteY10" fmla="*/ 2705241 h 3260775"/>
                <a:gd name="connsiteX11" fmla="*/ 2508186 w 3380012"/>
                <a:gd name="connsiteY11" fmla="*/ 2277099 h 3260775"/>
                <a:gd name="connsiteX12" fmla="*/ 2869456 w 3380012"/>
                <a:gd name="connsiteY12" fmla="*/ 1607920 h 3260775"/>
                <a:gd name="connsiteX13" fmla="*/ 2466423 w 3380012"/>
                <a:gd name="connsiteY13" fmla="*/ 888034 h 3260775"/>
                <a:gd name="connsiteX14" fmla="*/ 1772135 w 3380012"/>
                <a:gd name="connsiteY14" fmla="*/ 510599 h 3260775"/>
                <a:gd name="connsiteX15" fmla="*/ 1102862 w 3380012"/>
                <a:gd name="connsiteY15" fmla="*/ 882124 h 3260775"/>
                <a:gd name="connsiteX16" fmla="*/ 567172 w 3380012"/>
                <a:gd name="connsiteY16" fmla="*/ 1461959 h 3260775"/>
                <a:gd name="connsiteX0" fmla="*/ 33894 w 3380012"/>
                <a:gd name="connsiteY0" fmla="*/ 1659800 h 3260775"/>
                <a:gd name="connsiteX1" fmla="*/ 698203 w 3380012"/>
                <a:gd name="connsiteY1" fmla="*/ 565694 h 3260775"/>
                <a:gd name="connsiteX2" fmla="*/ 1772135 w 3380012"/>
                <a:gd name="connsiteY2" fmla="*/ 171 h 3260775"/>
                <a:gd name="connsiteX3" fmla="*/ 2824992 w 3380012"/>
                <a:gd name="connsiteY3" fmla="*/ 519084 h 3260775"/>
                <a:gd name="connsiteX4" fmla="*/ 3379884 w 3380012"/>
                <a:gd name="connsiteY4" fmla="*/ 1607920 h 3260775"/>
                <a:gd name="connsiteX5" fmla="*/ 2781971 w 3380012"/>
                <a:gd name="connsiteY5" fmla="*/ 2733380 h 3260775"/>
                <a:gd name="connsiteX6" fmla="*/ 1772135 w 3380012"/>
                <a:gd name="connsiteY6" fmla="*/ 3215669 h 3260775"/>
                <a:gd name="connsiteX7" fmla="*/ 33894 w 3380012"/>
                <a:gd name="connsiteY7" fmla="*/ 1659800 h 3260775"/>
                <a:gd name="connsiteX8" fmla="*/ 657882 w 3380012"/>
                <a:gd name="connsiteY8" fmla="*/ 1611230 h 3260775"/>
                <a:gd name="connsiteX9" fmla="*/ 1078550 w 3380012"/>
                <a:gd name="connsiteY9" fmla="*/ 2292895 h 3260775"/>
                <a:gd name="connsiteX10" fmla="*/ 1772135 w 3380012"/>
                <a:gd name="connsiteY10" fmla="*/ 2705241 h 3260775"/>
                <a:gd name="connsiteX11" fmla="*/ 2508186 w 3380012"/>
                <a:gd name="connsiteY11" fmla="*/ 2277099 h 3260775"/>
                <a:gd name="connsiteX12" fmla="*/ 2869456 w 3380012"/>
                <a:gd name="connsiteY12" fmla="*/ 1607920 h 3260775"/>
                <a:gd name="connsiteX13" fmla="*/ 2466423 w 3380012"/>
                <a:gd name="connsiteY13" fmla="*/ 888034 h 3260775"/>
                <a:gd name="connsiteX14" fmla="*/ 1772135 w 3380012"/>
                <a:gd name="connsiteY14" fmla="*/ 510599 h 3260775"/>
                <a:gd name="connsiteX15" fmla="*/ 1102862 w 3380012"/>
                <a:gd name="connsiteY15" fmla="*/ 882124 h 3260775"/>
                <a:gd name="connsiteX16" fmla="*/ 657882 w 3380012"/>
                <a:gd name="connsiteY16" fmla="*/ 1611230 h 3260775"/>
                <a:gd name="connsiteX0" fmla="*/ 42675 w 3238630"/>
                <a:gd name="connsiteY0" fmla="*/ 1753500 h 3255259"/>
                <a:gd name="connsiteX1" fmla="*/ 556821 w 3238630"/>
                <a:gd name="connsiteY1" fmla="*/ 565694 h 3255259"/>
                <a:gd name="connsiteX2" fmla="*/ 1630753 w 3238630"/>
                <a:gd name="connsiteY2" fmla="*/ 171 h 3255259"/>
                <a:gd name="connsiteX3" fmla="*/ 2683610 w 3238630"/>
                <a:gd name="connsiteY3" fmla="*/ 519084 h 3255259"/>
                <a:gd name="connsiteX4" fmla="*/ 3238502 w 3238630"/>
                <a:gd name="connsiteY4" fmla="*/ 1607920 h 3255259"/>
                <a:gd name="connsiteX5" fmla="*/ 2640589 w 3238630"/>
                <a:gd name="connsiteY5" fmla="*/ 2733380 h 3255259"/>
                <a:gd name="connsiteX6" fmla="*/ 1630753 w 3238630"/>
                <a:gd name="connsiteY6" fmla="*/ 3215669 h 3255259"/>
                <a:gd name="connsiteX7" fmla="*/ 42675 w 3238630"/>
                <a:gd name="connsiteY7" fmla="*/ 1753500 h 3255259"/>
                <a:gd name="connsiteX8" fmla="*/ 516500 w 3238630"/>
                <a:gd name="connsiteY8" fmla="*/ 1611230 h 3255259"/>
                <a:gd name="connsiteX9" fmla="*/ 937168 w 3238630"/>
                <a:gd name="connsiteY9" fmla="*/ 2292895 h 3255259"/>
                <a:gd name="connsiteX10" fmla="*/ 1630753 w 3238630"/>
                <a:gd name="connsiteY10" fmla="*/ 2705241 h 3255259"/>
                <a:gd name="connsiteX11" fmla="*/ 2366804 w 3238630"/>
                <a:gd name="connsiteY11" fmla="*/ 2277099 h 3255259"/>
                <a:gd name="connsiteX12" fmla="*/ 2728074 w 3238630"/>
                <a:gd name="connsiteY12" fmla="*/ 1607920 h 3255259"/>
                <a:gd name="connsiteX13" fmla="*/ 2325041 w 3238630"/>
                <a:gd name="connsiteY13" fmla="*/ 888034 h 3255259"/>
                <a:gd name="connsiteX14" fmla="*/ 1630753 w 3238630"/>
                <a:gd name="connsiteY14" fmla="*/ 510599 h 3255259"/>
                <a:gd name="connsiteX15" fmla="*/ 961480 w 3238630"/>
                <a:gd name="connsiteY15" fmla="*/ 882124 h 3255259"/>
                <a:gd name="connsiteX16" fmla="*/ 516500 w 3238630"/>
                <a:gd name="connsiteY16" fmla="*/ 1611230 h 3255259"/>
                <a:gd name="connsiteX0" fmla="*/ 42675 w 3238630"/>
                <a:gd name="connsiteY0" fmla="*/ 1753500 h 3340914"/>
                <a:gd name="connsiteX1" fmla="*/ 556821 w 3238630"/>
                <a:gd name="connsiteY1" fmla="*/ 565694 h 3340914"/>
                <a:gd name="connsiteX2" fmla="*/ 1630753 w 3238630"/>
                <a:gd name="connsiteY2" fmla="*/ 171 h 3340914"/>
                <a:gd name="connsiteX3" fmla="*/ 2683610 w 3238630"/>
                <a:gd name="connsiteY3" fmla="*/ 519084 h 3340914"/>
                <a:gd name="connsiteX4" fmla="*/ 3238502 w 3238630"/>
                <a:gd name="connsiteY4" fmla="*/ 1607920 h 3340914"/>
                <a:gd name="connsiteX5" fmla="*/ 2640589 w 3238630"/>
                <a:gd name="connsiteY5" fmla="*/ 2733380 h 3340914"/>
                <a:gd name="connsiteX6" fmla="*/ 2012568 w 3238630"/>
                <a:gd name="connsiteY6" fmla="*/ 3207744 h 3340914"/>
                <a:gd name="connsiteX7" fmla="*/ 1630753 w 3238630"/>
                <a:gd name="connsiteY7" fmla="*/ 3215669 h 3340914"/>
                <a:gd name="connsiteX8" fmla="*/ 42675 w 3238630"/>
                <a:gd name="connsiteY8" fmla="*/ 1753500 h 3340914"/>
                <a:gd name="connsiteX9" fmla="*/ 516500 w 3238630"/>
                <a:gd name="connsiteY9" fmla="*/ 1611230 h 3340914"/>
                <a:gd name="connsiteX10" fmla="*/ 937168 w 3238630"/>
                <a:gd name="connsiteY10" fmla="*/ 2292895 h 3340914"/>
                <a:gd name="connsiteX11" fmla="*/ 1630753 w 3238630"/>
                <a:gd name="connsiteY11" fmla="*/ 2705241 h 3340914"/>
                <a:gd name="connsiteX12" fmla="*/ 2366804 w 3238630"/>
                <a:gd name="connsiteY12" fmla="*/ 2277099 h 3340914"/>
                <a:gd name="connsiteX13" fmla="*/ 2728074 w 3238630"/>
                <a:gd name="connsiteY13" fmla="*/ 1607920 h 3340914"/>
                <a:gd name="connsiteX14" fmla="*/ 2325041 w 3238630"/>
                <a:gd name="connsiteY14" fmla="*/ 888034 h 3340914"/>
                <a:gd name="connsiteX15" fmla="*/ 1630753 w 3238630"/>
                <a:gd name="connsiteY15" fmla="*/ 510599 h 3340914"/>
                <a:gd name="connsiteX16" fmla="*/ 961480 w 3238630"/>
                <a:gd name="connsiteY16" fmla="*/ 882124 h 3340914"/>
                <a:gd name="connsiteX17" fmla="*/ 516500 w 3238630"/>
                <a:gd name="connsiteY17" fmla="*/ 1611230 h 3340914"/>
                <a:gd name="connsiteX0" fmla="*/ 7 w 3195962"/>
                <a:gd name="connsiteY0" fmla="*/ 1753500 h 3217776"/>
                <a:gd name="connsiteX1" fmla="*/ 514153 w 3195962"/>
                <a:gd name="connsiteY1" fmla="*/ 565694 h 3217776"/>
                <a:gd name="connsiteX2" fmla="*/ 1588085 w 3195962"/>
                <a:gd name="connsiteY2" fmla="*/ 171 h 3217776"/>
                <a:gd name="connsiteX3" fmla="*/ 2640942 w 3195962"/>
                <a:gd name="connsiteY3" fmla="*/ 519084 h 3217776"/>
                <a:gd name="connsiteX4" fmla="*/ 3195834 w 3195962"/>
                <a:gd name="connsiteY4" fmla="*/ 1607920 h 3217776"/>
                <a:gd name="connsiteX5" fmla="*/ 2597921 w 3195962"/>
                <a:gd name="connsiteY5" fmla="*/ 2733380 h 3217776"/>
                <a:gd name="connsiteX6" fmla="*/ 1969900 w 3195962"/>
                <a:gd name="connsiteY6" fmla="*/ 3207744 h 3217776"/>
                <a:gd name="connsiteX7" fmla="*/ 523127 w 3195962"/>
                <a:gd name="connsiteY7" fmla="*/ 2623999 h 3217776"/>
                <a:gd name="connsiteX8" fmla="*/ 7 w 3195962"/>
                <a:gd name="connsiteY8" fmla="*/ 1753500 h 3217776"/>
                <a:gd name="connsiteX9" fmla="*/ 473832 w 3195962"/>
                <a:gd name="connsiteY9" fmla="*/ 1611230 h 3217776"/>
                <a:gd name="connsiteX10" fmla="*/ 894500 w 3195962"/>
                <a:gd name="connsiteY10" fmla="*/ 2292895 h 3217776"/>
                <a:gd name="connsiteX11" fmla="*/ 1588085 w 3195962"/>
                <a:gd name="connsiteY11" fmla="*/ 2705241 h 3217776"/>
                <a:gd name="connsiteX12" fmla="*/ 2324136 w 3195962"/>
                <a:gd name="connsiteY12" fmla="*/ 2277099 h 3217776"/>
                <a:gd name="connsiteX13" fmla="*/ 2685406 w 3195962"/>
                <a:gd name="connsiteY13" fmla="*/ 1607920 h 3217776"/>
                <a:gd name="connsiteX14" fmla="*/ 2282373 w 3195962"/>
                <a:gd name="connsiteY14" fmla="*/ 888034 h 3217776"/>
                <a:gd name="connsiteX15" fmla="*/ 1588085 w 3195962"/>
                <a:gd name="connsiteY15" fmla="*/ 510599 h 3217776"/>
                <a:gd name="connsiteX16" fmla="*/ 918812 w 3195962"/>
                <a:gd name="connsiteY16" fmla="*/ 882124 h 3217776"/>
                <a:gd name="connsiteX17" fmla="*/ 473832 w 3195962"/>
                <a:gd name="connsiteY17" fmla="*/ 1611230 h 3217776"/>
                <a:gd name="connsiteX0" fmla="*/ 7 w 3195962"/>
                <a:gd name="connsiteY0" fmla="*/ 1753500 h 3222971"/>
                <a:gd name="connsiteX1" fmla="*/ 514153 w 3195962"/>
                <a:gd name="connsiteY1" fmla="*/ 565694 h 3222971"/>
                <a:gd name="connsiteX2" fmla="*/ 1588085 w 3195962"/>
                <a:gd name="connsiteY2" fmla="*/ 171 h 3222971"/>
                <a:gd name="connsiteX3" fmla="*/ 2640942 w 3195962"/>
                <a:gd name="connsiteY3" fmla="*/ 519084 h 3222971"/>
                <a:gd name="connsiteX4" fmla="*/ 3195834 w 3195962"/>
                <a:gd name="connsiteY4" fmla="*/ 1607920 h 3222971"/>
                <a:gd name="connsiteX5" fmla="*/ 2597921 w 3195962"/>
                <a:gd name="connsiteY5" fmla="*/ 2733380 h 3222971"/>
                <a:gd name="connsiteX6" fmla="*/ 1628135 w 3195962"/>
                <a:gd name="connsiteY6" fmla="*/ 3213029 h 3222971"/>
                <a:gd name="connsiteX7" fmla="*/ 523127 w 3195962"/>
                <a:gd name="connsiteY7" fmla="*/ 2623999 h 3222971"/>
                <a:gd name="connsiteX8" fmla="*/ 7 w 3195962"/>
                <a:gd name="connsiteY8" fmla="*/ 1753500 h 3222971"/>
                <a:gd name="connsiteX9" fmla="*/ 473832 w 3195962"/>
                <a:gd name="connsiteY9" fmla="*/ 1611230 h 3222971"/>
                <a:gd name="connsiteX10" fmla="*/ 894500 w 3195962"/>
                <a:gd name="connsiteY10" fmla="*/ 2292895 h 3222971"/>
                <a:gd name="connsiteX11" fmla="*/ 1588085 w 3195962"/>
                <a:gd name="connsiteY11" fmla="*/ 2705241 h 3222971"/>
                <a:gd name="connsiteX12" fmla="*/ 2324136 w 3195962"/>
                <a:gd name="connsiteY12" fmla="*/ 2277099 h 3222971"/>
                <a:gd name="connsiteX13" fmla="*/ 2685406 w 3195962"/>
                <a:gd name="connsiteY13" fmla="*/ 1607920 h 3222971"/>
                <a:gd name="connsiteX14" fmla="*/ 2282373 w 3195962"/>
                <a:gd name="connsiteY14" fmla="*/ 888034 h 3222971"/>
                <a:gd name="connsiteX15" fmla="*/ 1588085 w 3195962"/>
                <a:gd name="connsiteY15" fmla="*/ 510599 h 3222971"/>
                <a:gd name="connsiteX16" fmla="*/ 918812 w 3195962"/>
                <a:gd name="connsiteY16" fmla="*/ 882124 h 3222971"/>
                <a:gd name="connsiteX17" fmla="*/ 473832 w 3195962"/>
                <a:gd name="connsiteY17" fmla="*/ 1611230 h 3222971"/>
                <a:gd name="connsiteX0" fmla="*/ 7 w 3195962"/>
                <a:gd name="connsiteY0" fmla="*/ 1753500 h 3222971"/>
                <a:gd name="connsiteX1" fmla="*/ 514153 w 3195962"/>
                <a:gd name="connsiteY1" fmla="*/ 565694 h 3222971"/>
                <a:gd name="connsiteX2" fmla="*/ 1588085 w 3195962"/>
                <a:gd name="connsiteY2" fmla="*/ 171 h 3222971"/>
                <a:gd name="connsiteX3" fmla="*/ 2640942 w 3195962"/>
                <a:gd name="connsiteY3" fmla="*/ 519084 h 3222971"/>
                <a:gd name="connsiteX4" fmla="*/ 3195834 w 3195962"/>
                <a:gd name="connsiteY4" fmla="*/ 1607920 h 3222971"/>
                <a:gd name="connsiteX5" fmla="*/ 2597921 w 3195962"/>
                <a:gd name="connsiteY5" fmla="*/ 2733380 h 3222971"/>
                <a:gd name="connsiteX6" fmla="*/ 1628135 w 3195962"/>
                <a:gd name="connsiteY6" fmla="*/ 3213029 h 3222971"/>
                <a:gd name="connsiteX7" fmla="*/ 523127 w 3195962"/>
                <a:gd name="connsiteY7" fmla="*/ 2623999 h 3222971"/>
                <a:gd name="connsiteX8" fmla="*/ 7 w 3195962"/>
                <a:gd name="connsiteY8" fmla="*/ 1753500 h 3222971"/>
                <a:gd name="connsiteX9" fmla="*/ 473832 w 3195962"/>
                <a:gd name="connsiteY9" fmla="*/ 1611230 h 3222971"/>
                <a:gd name="connsiteX10" fmla="*/ 894500 w 3195962"/>
                <a:gd name="connsiteY10" fmla="*/ 2292895 h 3222971"/>
                <a:gd name="connsiteX11" fmla="*/ 1588085 w 3195962"/>
                <a:gd name="connsiteY11" fmla="*/ 2705241 h 3222971"/>
                <a:gd name="connsiteX12" fmla="*/ 2324136 w 3195962"/>
                <a:gd name="connsiteY12" fmla="*/ 2277099 h 3222971"/>
                <a:gd name="connsiteX13" fmla="*/ 2685406 w 3195962"/>
                <a:gd name="connsiteY13" fmla="*/ 1607920 h 3222971"/>
                <a:gd name="connsiteX14" fmla="*/ 2282373 w 3195962"/>
                <a:gd name="connsiteY14" fmla="*/ 888034 h 3222971"/>
                <a:gd name="connsiteX15" fmla="*/ 1655814 w 3195962"/>
                <a:gd name="connsiteY15" fmla="*/ 497359 h 3222971"/>
                <a:gd name="connsiteX16" fmla="*/ 918812 w 3195962"/>
                <a:gd name="connsiteY16" fmla="*/ 882124 h 3222971"/>
                <a:gd name="connsiteX17" fmla="*/ 473832 w 3195962"/>
                <a:gd name="connsiteY17" fmla="*/ 1611230 h 3222971"/>
                <a:gd name="connsiteX0" fmla="*/ 7 w 3195962"/>
                <a:gd name="connsiteY0" fmla="*/ 1753500 h 3222971"/>
                <a:gd name="connsiteX1" fmla="*/ 514153 w 3195962"/>
                <a:gd name="connsiteY1" fmla="*/ 565694 h 3222971"/>
                <a:gd name="connsiteX2" fmla="*/ 1588085 w 3195962"/>
                <a:gd name="connsiteY2" fmla="*/ 171 h 3222971"/>
                <a:gd name="connsiteX3" fmla="*/ 2640942 w 3195962"/>
                <a:gd name="connsiteY3" fmla="*/ 519084 h 3222971"/>
                <a:gd name="connsiteX4" fmla="*/ 3195834 w 3195962"/>
                <a:gd name="connsiteY4" fmla="*/ 1607920 h 3222971"/>
                <a:gd name="connsiteX5" fmla="*/ 2597921 w 3195962"/>
                <a:gd name="connsiteY5" fmla="*/ 2733380 h 3222971"/>
                <a:gd name="connsiteX6" fmla="*/ 1628135 w 3195962"/>
                <a:gd name="connsiteY6" fmla="*/ 3213029 h 3222971"/>
                <a:gd name="connsiteX7" fmla="*/ 523127 w 3195962"/>
                <a:gd name="connsiteY7" fmla="*/ 2623999 h 3222971"/>
                <a:gd name="connsiteX8" fmla="*/ 7 w 3195962"/>
                <a:gd name="connsiteY8" fmla="*/ 1753500 h 3222971"/>
                <a:gd name="connsiteX9" fmla="*/ 298271 w 3195962"/>
                <a:gd name="connsiteY9" fmla="*/ 1522497 h 3222971"/>
                <a:gd name="connsiteX10" fmla="*/ 894500 w 3195962"/>
                <a:gd name="connsiteY10" fmla="*/ 2292895 h 3222971"/>
                <a:gd name="connsiteX11" fmla="*/ 1588085 w 3195962"/>
                <a:gd name="connsiteY11" fmla="*/ 2705241 h 3222971"/>
                <a:gd name="connsiteX12" fmla="*/ 2324136 w 3195962"/>
                <a:gd name="connsiteY12" fmla="*/ 2277099 h 3222971"/>
                <a:gd name="connsiteX13" fmla="*/ 2685406 w 3195962"/>
                <a:gd name="connsiteY13" fmla="*/ 1607920 h 3222971"/>
                <a:gd name="connsiteX14" fmla="*/ 2282373 w 3195962"/>
                <a:gd name="connsiteY14" fmla="*/ 888034 h 3222971"/>
                <a:gd name="connsiteX15" fmla="*/ 1655814 w 3195962"/>
                <a:gd name="connsiteY15" fmla="*/ 497359 h 3222971"/>
                <a:gd name="connsiteX16" fmla="*/ 918812 w 3195962"/>
                <a:gd name="connsiteY16" fmla="*/ 882124 h 3222971"/>
                <a:gd name="connsiteX17" fmla="*/ 298271 w 3195962"/>
                <a:gd name="connsiteY17" fmla="*/ 1522497 h 3222971"/>
                <a:gd name="connsiteX0" fmla="*/ 7 w 3195962"/>
                <a:gd name="connsiteY0" fmla="*/ 1753500 h 3222971"/>
                <a:gd name="connsiteX1" fmla="*/ 514153 w 3195962"/>
                <a:gd name="connsiteY1" fmla="*/ 565694 h 3222971"/>
                <a:gd name="connsiteX2" fmla="*/ 1588085 w 3195962"/>
                <a:gd name="connsiteY2" fmla="*/ 171 h 3222971"/>
                <a:gd name="connsiteX3" fmla="*/ 2640942 w 3195962"/>
                <a:gd name="connsiteY3" fmla="*/ 519084 h 3222971"/>
                <a:gd name="connsiteX4" fmla="*/ 3195834 w 3195962"/>
                <a:gd name="connsiteY4" fmla="*/ 1607920 h 3222971"/>
                <a:gd name="connsiteX5" fmla="*/ 2597921 w 3195962"/>
                <a:gd name="connsiteY5" fmla="*/ 2733380 h 3222971"/>
                <a:gd name="connsiteX6" fmla="*/ 1628135 w 3195962"/>
                <a:gd name="connsiteY6" fmla="*/ 3213029 h 3222971"/>
                <a:gd name="connsiteX7" fmla="*/ 523127 w 3195962"/>
                <a:gd name="connsiteY7" fmla="*/ 2623999 h 3222971"/>
                <a:gd name="connsiteX8" fmla="*/ 7 w 3195962"/>
                <a:gd name="connsiteY8" fmla="*/ 1753500 h 3222971"/>
                <a:gd name="connsiteX9" fmla="*/ 490956 w 3195962"/>
                <a:gd name="connsiteY9" fmla="*/ 1563936 h 3222971"/>
                <a:gd name="connsiteX10" fmla="*/ 894500 w 3195962"/>
                <a:gd name="connsiteY10" fmla="*/ 2292895 h 3222971"/>
                <a:gd name="connsiteX11" fmla="*/ 1588085 w 3195962"/>
                <a:gd name="connsiteY11" fmla="*/ 2705241 h 3222971"/>
                <a:gd name="connsiteX12" fmla="*/ 2324136 w 3195962"/>
                <a:gd name="connsiteY12" fmla="*/ 2277099 h 3222971"/>
                <a:gd name="connsiteX13" fmla="*/ 2685406 w 3195962"/>
                <a:gd name="connsiteY13" fmla="*/ 1607920 h 3222971"/>
                <a:gd name="connsiteX14" fmla="*/ 2282373 w 3195962"/>
                <a:gd name="connsiteY14" fmla="*/ 888034 h 3222971"/>
                <a:gd name="connsiteX15" fmla="*/ 1655814 w 3195962"/>
                <a:gd name="connsiteY15" fmla="*/ 497359 h 3222971"/>
                <a:gd name="connsiteX16" fmla="*/ 918812 w 3195962"/>
                <a:gd name="connsiteY16" fmla="*/ 882124 h 3222971"/>
                <a:gd name="connsiteX17" fmla="*/ 490956 w 3195962"/>
                <a:gd name="connsiteY17" fmla="*/ 1563936 h 3222971"/>
                <a:gd name="connsiteX0" fmla="*/ 7 w 3195962"/>
                <a:gd name="connsiteY0" fmla="*/ 1753500 h 3222971"/>
                <a:gd name="connsiteX1" fmla="*/ 514153 w 3195962"/>
                <a:gd name="connsiteY1" fmla="*/ 565694 h 3222971"/>
                <a:gd name="connsiteX2" fmla="*/ 1588085 w 3195962"/>
                <a:gd name="connsiteY2" fmla="*/ 171 h 3222971"/>
                <a:gd name="connsiteX3" fmla="*/ 2640942 w 3195962"/>
                <a:gd name="connsiteY3" fmla="*/ 519084 h 3222971"/>
                <a:gd name="connsiteX4" fmla="*/ 3195834 w 3195962"/>
                <a:gd name="connsiteY4" fmla="*/ 1607920 h 3222971"/>
                <a:gd name="connsiteX5" fmla="*/ 2597921 w 3195962"/>
                <a:gd name="connsiteY5" fmla="*/ 2733380 h 3222971"/>
                <a:gd name="connsiteX6" fmla="*/ 1628135 w 3195962"/>
                <a:gd name="connsiteY6" fmla="*/ 3213029 h 3222971"/>
                <a:gd name="connsiteX7" fmla="*/ 523127 w 3195962"/>
                <a:gd name="connsiteY7" fmla="*/ 2623999 h 3222971"/>
                <a:gd name="connsiteX8" fmla="*/ 7 w 3195962"/>
                <a:gd name="connsiteY8" fmla="*/ 1753500 h 3222971"/>
                <a:gd name="connsiteX9" fmla="*/ 490956 w 3195962"/>
                <a:gd name="connsiteY9" fmla="*/ 1563936 h 3222971"/>
                <a:gd name="connsiteX10" fmla="*/ 894500 w 3195962"/>
                <a:gd name="connsiteY10" fmla="*/ 2292895 h 3222971"/>
                <a:gd name="connsiteX11" fmla="*/ 1547409 w 3195962"/>
                <a:gd name="connsiteY11" fmla="*/ 2721983 h 3222971"/>
                <a:gd name="connsiteX12" fmla="*/ 2324136 w 3195962"/>
                <a:gd name="connsiteY12" fmla="*/ 2277099 h 3222971"/>
                <a:gd name="connsiteX13" fmla="*/ 2685406 w 3195962"/>
                <a:gd name="connsiteY13" fmla="*/ 1607920 h 3222971"/>
                <a:gd name="connsiteX14" fmla="*/ 2282373 w 3195962"/>
                <a:gd name="connsiteY14" fmla="*/ 888034 h 3222971"/>
                <a:gd name="connsiteX15" fmla="*/ 1655814 w 3195962"/>
                <a:gd name="connsiteY15" fmla="*/ 497359 h 3222971"/>
                <a:gd name="connsiteX16" fmla="*/ 918812 w 3195962"/>
                <a:gd name="connsiteY16" fmla="*/ 882124 h 3222971"/>
                <a:gd name="connsiteX17" fmla="*/ 490956 w 3195962"/>
                <a:gd name="connsiteY17" fmla="*/ 1563936 h 3222971"/>
                <a:gd name="connsiteX0" fmla="*/ 7 w 3195962"/>
                <a:gd name="connsiteY0" fmla="*/ 1753500 h 3222971"/>
                <a:gd name="connsiteX1" fmla="*/ 514153 w 3195962"/>
                <a:gd name="connsiteY1" fmla="*/ 565694 h 3222971"/>
                <a:gd name="connsiteX2" fmla="*/ 1588085 w 3195962"/>
                <a:gd name="connsiteY2" fmla="*/ 171 h 3222971"/>
                <a:gd name="connsiteX3" fmla="*/ 2640942 w 3195962"/>
                <a:gd name="connsiteY3" fmla="*/ 519084 h 3222971"/>
                <a:gd name="connsiteX4" fmla="*/ 3195834 w 3195962"/>
                <a:gd name="connsiteY4" fmla="*/ 1607920 h 3222971"/>
                <a:gd name="connsiteX5" fmla="*/ 2597921 w 3195962"/>
                <a:gd name="connsiteY5" fmla="*/ 2733380 h 3222971"/>
                <a:gd name="connsiteX6" fmla="*/ 1628135 w 3195962"/>
                <a:gd name="connsiteY6" fmla="*/ 3213029 h 3222971"/>
                <a:gd name="connsiteX7" fmla="*/ 523127 w 3195962"/>
                <a:gd name="connsiteY7" fmla="*/ 2623999 h 3222971"/>
                <a:gd name="connsiteX8" fmla="*/ 7 w 3195962"/>
                <a:gd name="connsiteY8" fmla="*/ 1753500 h 3222971"/>
                <a:gd name="connsiteX9" fmla="*/ 490956 w 3195962"/>
                <a:gd name="connsiteY9" fmla="*/ 1563936 h 3222971"/>
                <a:gd name="connsiteX10" fmla="*/ 894500 w 3195962"/>
                <a:gd name="connsiteY10" fmla="*/ 2292895 h 3222971"/>
                <a:gd name="connsiteX11" fmla="*/ 1547409 w 3195962"/>
                <a:gd name="connsiteY11" fmla="*/ 2721983 h 3222971"/>
                <a:gd name="connsiteX12" fmla="*/ 2324136 w 3195962"/>
                <a:gd name="connsiteY12" fmla="*/ 2277099 h 3222971"/>
                <a:gd name="connsiteX13" fmla="*/ 2715769 w 3195962"/>
                <a:gd name="connsiteY13" fmla="*/ 1628353 h 3222971"/>
                <a:gd name="connsiteX14" fmla="*/ 2282373 w 3195962"/>
                <a:gd name="connsiteY14" fmla="*/ 888034 h 3222971"/>
                <a:gd name="connsiteX15" fmla="*/ 1655814 w 3195962"/>
                <a:gd name="connsiteY15" fmla="*/ 497359 h 3222971"/>
                <a:gd name="connsiteX16" fmla="*/ 918812 w 3195962"/>
                <a:gd name="connsiteY16" fmla="*/ 882124 h 3222971"/>
                <a:gd name="connsiteX17" fmla="*/ 490956 w 3195962"/>
                <a:gd name="connsiteY17" fmla="*/ 1563936 h 3222971"/>
                <a:gd name="connsiteX0" fmla="*/ 7 w 3195962"/>
                <a:gd name="connsiteY0" fmla="*/ 1753500 h 3222971"/>
                <a:gd name="connsiteX1" fmla="*/ 514153 w 3195962"/>
                <a:gd name="connsiteY1" fmla="*/ 565694 h 3222971"/>
                <a:gd name="connsiteX2" fmla="*/ 1588085 w 3195962"/>
                <a:gd name="connsiteY2" fmla="*/ 171 h 3222971"/>
                <a:gd name="connsiteX3" fmla="*/ 2640942 w 3195962"/>
                <a:gd name="connsiteY3" fmla="*/ 519084 h 3222971"/>
                <a:gd name="connsiteX4" fmla="*/ 3195834 w 3195962"/>
                <a:gd name="connsiteY4" fmla="*/ 1607920 h 3222971"/>
                <a:gd name="connsiteX5" fmla="*/ 2597921 w 3195962"/>
                <a:gd name="connsiteY5" fmla="*/ 2733380 h 3222971"/>
                <a:gd name="connsiteX6" fmla="*/ 1628135 w 3195962"/>
                <a:gd name="connsiteY6" fmla="*/ 3213029 h 3222971"/>
                <a:gd name="connsiteX7" fmla="*/ 523127 w 3195962"/>
                <a:gd name="connsiteY7" fmla="*/ 2623999 h 3222971"/>
                <a:gd name="connsiteX8" fmla="*/ 7 w 3195962"/>
                <a:gd name="connsiteY8" fmla="*/ 1753500 h 3222971"/>
                <a:gd name="connsiteX9" fmla="*/ 490956 w 3195962"/>
                <a:gd name="connsiteY9" fmla="*/ 1563936 h 3222971"/>
                <a:gd name="connsiteX10" fmla="*/ 894500 w 3195962"/>
                <a:gd name="connsiteY10" fmla="*/ 2292895 h 3222971"/>
                <a:gd name="connsiteX11" fmla="*/ 1547409 w 3195962"/>
                <a:gd name="connsiteY11" fmla="*/ 2721983 h 3222971"/>
                <a:gd name="connsiteX12" fmla="*/ 2257871 w 3195962"/>
                <a:gd name="connsiteY12" fmla="*/ 2342791 h 3222971"/>
                <a:gd name="connsiteX13" fmla="*/ 2715769 w 3195962"/>
                <a:gd name="connsiteY13" fmla="*/ 1628353 h 3222971"/>
                <a:gd name="connsiteX14" fmla="*/ 2282373 w 3195962"/>
                <a:gd name="connsiteY14" fmla="*/ 888034 h 3222971"/>
                <a:gd name="connsiteX15" fmla="*/ 1655814 w 3195962"/>
                <a:gd name="connsiteY15" fmla="*/ 497359 h 3222971"/>
                <a:gd name="connsiteX16" fmla="*/ 918812 w 3195962"/>
                <a:gd name="connsiteY16" fmla="*/ 882124 h 3222971"/>
                <a:gd name="connsiteX17" fmla="*/ 490956 w 3195962"/>
                <a:gd name="connsiteY17" fmla="*/ 1563936 h 3222971"/>
                <a:gd name="connsiteX0" fmla="*/ 7 w 3195962"/>
                <a:gd name="connsiteY0" fmla="*/ 1753500 h 3222971"/>
                <a:gd name="connsiteX1" fmla="*/ 514153 w 3195962"/>
                <a:gd name="connsiteY1" fmla="*/ 565694 h 3222971"/>
                <a:gd name="connsiteX2" fmla="*/ 1588085 w 3195962"/>
                <a:gd name="connsiteY2" fmla="*/ 171 h 3222971"/>
                <a:gd name="connsiteX3" fmla="*/ 2640942 w 3195962"/>
                <a:gd name="connsiteY3" fmla="*/ 519084 h 3222971"/>
                <a:gd name="connsiteX4" fmla="*/ 3195834 w 3195962"/>
                <a:gd name="connsiteY4" fmla="*/ 1607920 h 3222971"/>
                <a:gd name="connsiteX5" fmla="*/ 2597921 w 3195962"/>
                <a:gd name="connsiteY5" fmla="*/ 2733380 h 3222971"/>
                <a:gd name="connsiteX6" fmla="*/ 1628135 w 3195962"/>
                <a:gd name="connsiteY6" fmla="*/ 3213029 h 3222971"/>
                <a:gd name="connsiteX7" fmla="*/ 523127 w 3195962"/>
                <a:gd name="connsiteY7" fmla="*/ 2623999 h 3222971"/>
                <a:gd name="connsiteX8" fmla="*/ 7 w 3195962"/>
                <a:gd name="connsiteY8" fmla="*/ 1753500 h 3222971"/>
                <a:gd name="connsiteX9" fmla="*/ 490956 w 3195962"/>
                <a:gd name="connsiteY9" fmla="*/ 1563936 h 3222971"/>
                <a:gd name="connsiteX10" fmla="*/ 894500 w 3195962"/>
                <a:gd name="connsiteY10" fmla="*/ 2292895 h 3222971"/>
                <a:gd name="connsiteX11" fmla="*/ 1547409 w 3195962"/>
                <a:gd name="connsiteY11" fmla="*/ 2721983 h 3222971"/>
                <a:gd name="connsiteX12" fmla="*/ 2257871 w 3195962"/>
                <a:gd name="connsiteY12" fmla="*/ 2342791 h 3222971"/>
                <a:gd name="connsiteX13" fmla="*/ 2715769 w 3195962"/>
                <a:gd name="connsiteY13" fmla="*/ 1628353 h 3222971"/>
                <a:gd name="connsiteX14" fmla="*/ 2321203 w 3195962"/>
                <a:gd name="connsiteY14" fmla="*/ 906812 h 3222971"/>
                <a:gd name="connsiteX15" fmla="*/ 1655814 w 3195962"/>
                <a:gd name="connsiteY15" fmla="*/ 497359 h 3222971"/>
                <a:gd name="connsiteX16" fmla="*/ 918812 w 3195962"/>
                <a:gd name="connsiteY16" fmla="*/ 882124 h 3222971"/>
                <a:gd name="connsiteX17" fmla="*/ 490956 w 3195962"/>
                <a:gd name="connsiteY17" fmla="*/ 1563936 h 3222971"/>
                <a:gd name="connsiteX0" fmla="*/ 2 w 3195957"/>
                <a:gd name="connsiteY0" fmla="*/ 1753385 h 3222856"/>
                <a:gd name="connsiteX1" fmla="*/ 527770 w 3195957"/>
                <a:gd name="connsiteY1" fmla="*/ 545337 h 3222856"/>
                <a:gd name="connsiteX2" fmla="*/ 1588080 w 3195957"/>
                <a:gd name="connsiteY2" fmla="*/ 56 h 3222856"/>
                <a:gd name="connsiteX3" fmla="*/ 2640937 w 3195957"/>
                <a:gd name="connsiteY3" fmla="*/ 518969 h 3222856"/>
                <a:gd name="connsiteX4" fmla="*/ 3195829 w 3195957"/>
                <a:gd name="connsiteY4" fmla="*/ 1607805 h 3222856"/>
                <a:gd name="connsiteX5" fmla="*/ 2597916 w 3195957"/>
                <a:gd name="connsiteY5" fmla="*/ 2733265 h 3222856"/>
                <a:gd name="connsiteX6" fmla="*/ 1628130 w 3195957"/>
                <a:gd name="connsiteY6" fmla="*/ 3212914 h 3222856"/>
                <a:gd name="connsiteX7" fmla="*/ 523122 w 3195957"/>
                <a:gd name="connsiteY7" fmla="*/ 2623884 h 3222856"/>
                <a:gd name="connsiteX8" fmla="*/ 2 w 3195957"/>
                <a:gd name="connsiteY8" fmla="*/ 1753385 h 3222856"/>
                <a:gd name="connsiteX9" fmla="*/ 490951 w 3195957"/>
                <a:gd name="connsiteY9" fmla="*/ 1563821 h 3222856"/>
                <a:gd name="connsiteX10" fmla="*/ 894495 w 3195957"/>
                <a:gd name="connsiteY10" fmla="*/ 2292780 h 3222856"/>
                <a:gd name="connsiteX11" fmla="*/ 1547404 w 3195957"/>
                <a:gd name="connsiteY11" fmla="*/ 2721868 h 3222856"/>
                <a:gd name="connsiteX12" fmla="*/ 2257866 w 3195957"/>
                <a:gd name="connsiteY12" fmla="*/ 2342676 h 3222856"/>
                <a:gd name="connsiteX13" fmla="*/ 2715764 w 3195957"/>
                <a:gd name="connsiteY13" fmla="*/ 1628238 h 3222856"/>
                <a:gd name="connsiteX14" fmla="*/ 2321198 w 3195957"/>
                <a:gd name="connsiteY14" fmla="*/ 906697 h 3222856"/>
                <a:gd name="connsiteX15" fmla="*/ 1655809 w 3195957"/>
                <a:gd name="connsiteY15" fmla="*/ 497244 h 3222856"/>
                <a:gd name="connsiteX16" fmla="*/ 918807 w 3195957"/>
                <a:gd name="connsiteY16" fmla="*/ 882009 h 3222856"/>
                <a:gd name="connsiteX17" fmla="*/ 490951 w 3195957"/>
                <a:gd name="connsiteY17" fmla="*/ 1563821 h 3222856"/>
                <a:gd name="connsiteX0" fmla="*/ 2 w 3195957"/>
                <a:gd name="connsiteY0" fmla="*/ 1767004 h 3236475"/>
                <a:gd name="connsiteX1" fmla="*/ 527770 w 3195957"/>
                <a:gd name="connsiteY1" fmla="*/ 558956 h 3236475"/>
                <a:gd name="connsiteX2" fmla="*/ 1567837 w 3195957"/>
                <a:gd name="connsiteY2" fmla="*/ 53 h 3236475"/>
                <a:gd name="connsiteX3" fmla="*/ 2640937 w 3195957"/>
                <a:gd name="connsiteY3" fmla="*/ 532588 h 3236475"/>
                <a:gd name="connsiteX4" fmla="*/ 3195829 w 3195957"/>
                <a:gd name="connsiteY4" fmla="*/ 1621424 h 3236475"/>
                <a:gd name="connsiteX5" fmla="*/ 2597916 w 3195957"/>
                <a:gd name="connsiteY5" fmla="*/ 2746884 h 3236475"/>
                <a:gd name="connsiteX6" fmla="*/ 1628130 w 3195957"/>
                <a:gd name="connsiteY6" fmla="*/ 3226533 h 3236475"/>
                <a:gd name="connsiteX7" fmla="*/ 523122 w 3195957"/>
                <a:gd name="connsiteY7" fmla="*/ 2637503 h 3236475"/>
                <a:gd name="connsiteX8" fmla="*/ 2 w 3195957"/>
                <a:gd name="connsiteY8" fmla="*/ 1767004 h 3236475"/>
                <a:gd name="connsiteX9" fmla="*/ 490951 w 3195957"/>
                <a:gd name="connsiteY9" fmla="*/ 1577440 h 3236475"/>
                <a:gd name="connsiteX10" fmla="*/ 894495 w 3195957"/>
                <a:gd name="connsiteY10" fmla="*/ 2306399 h 3236475"/>
                <a:gd name="connsiteX11" fmla="*/ 1547404 w 3195957"/>
                <a:gd name="connsiteY11" fmla="*/ 2735487 h 3236475"/>
                <a:gd name="connsiteX12" fmla="*/ 2257866 w 3195957"/>
                <a:gd name="connsiteY12" fmla="*/ 2356295 h 3236475"/>
                <a:gd name="connsiteX13" fmla="*/ 2715764 w 3195957"/>
                <a:gd name="connsiteY13" fmla="*/ 1641857 h 3236475"/>
                <a:gd name="connsiteX14" fmla="*/ 2321198 w 3195957"/>
                <a:gd name="connsiteY14" fmla="*/ 920316 h 3236475"/>
                <a:gd name="connsiteX15" fmla="*/ 1655809 w 3195957"/>
                <a:gd name="connsiteY15" fmla="*/ 510863 h 3236475"/>
                <a:gd name="connsiteX16" fmla="*/ 918807 w 3195957"/>
                <a:gd name="connsiteY16" fmla="*/ 895628 h 3236475"/>
                <a:gd name="connsiteX17" fmla="*/ 490951 w 3195957"/>
                <a:gd name="connsiteY17" fmla="*/ 1577440 h 3236475"/>
                <a:gd name="connsiteX0" fmla="*/ 2 w 3195883"/>
                <a:gd name="connsiteY0" fmla="*/ 1767004 h 3236475"/>
                <a:gd name="connsiteX1" fmla="*/ 527770 w 3195883"/>
                <a:gd name="connsiteY1" fmla="*/ 558956 h 3236475"/>
                <a:gd name="connsiteX2" fmla="*/ 1567837 w 3195883"/>
                <a:gd name="connsiteY2" fmla="*/ 53 h 3236475"/>
                <a:gd name="connsiteX3" fmla="*/ 2640937 w 3195883"/>
                <a:gd name="connsiteY3" fmla="*/ 532588 h 3236475"/>
                <a:gd name="connsiteX4" fmla="*/ 3195829 w 3195883"/>
                <a:gd name="connsiteY4" fmla="*/ 1621424 h 3236475"/>
                <a:gd name="connsiteX5" fmla="*/ 2597916 w 3195883"/>
                <a:gd name="connsiteY5" fmla="*/ 2746884 h 3236475"/>
                <a:gd name="connsiteX6" fmla="*/ 1628130 w 3195883"/>
                <a:gd name="connsiteY6" fmla="*/ 3226533 h 3236475"/>
                <a:gd name="connsiteX7" fmla="*/ 523122 w 3195883"/>
                <a:gd name="connsiteY7" fmla="*/ 2637503 h 3236475"/>
                <a:gd name="connsiteX8" fmla="*/ 2 w 3195883"/>
                <a:gd name="connsiteY8" fmla="*/ 1767004 h 3236475"/>
                <a:gd name="connsiteX9" fmla="*/ 490951 w 3195883"/>
                <a:gd name="connsiteY9" fmla="*/ 1577440 h 3236475"/>
                <a:gd name="connsiteX10" fmla="*/ 894495 w 3195883"/>
                <a:gd name="connsiteY10" fmla="*/ 2306399 h 3236475"/>
                <a:gd name="connsiteX11" fmla="*/ 1547404 w 3195883"/>
                <a:gd name="connsiteY11" fmla="*/ 2735487 h 3236475"/>
                <a:gd name="connsiteX12" fmla="*/ 2257866 w 3195883"/>
                <a:gd name="connsiteY12" fmla="*/ 2356295 h 3236475"/>
                <a:gd name="connsiteX13" fmla="*/ 2715764 w 3195883"/>
                <a:gd name="connsiteY13" fmla="*/ 1641857 h 3236475"/>
                <a:gd name="connsiteX14" fmla="*/ 2321198 w 3195883"/>
                <a:gd name="connsiteY14" fmla="*/ 920316 h 3236475"/>
                <a:gd name="connsiteX15" fmla="*/ 1655809 w 3195883"/>
                <a:gd name="connsiteY15" fmla="*/ 510863 h 3236475"/>
                <a:gd name="connsiteX16" fmla="*/ 918807 w 3195883"/>
                <a:gd name="connsiteY16" fmla="*/ 895628 h 3236475"/>
                <a:gd name="connsiteX17" fmla="*/ 490951 w 3195883"/>
                <a:gd name="connsiteY17" fmla="*/ 1577440 h 3236475"/>
                <a:gd name="connsiteX0" fmla="*/ 2 w 3195883"/>
                <a:gd name="connsiteY0" fmla="*/ 1767004 h 3236475"/>
                <a:gd name="connsiteX1" fmla="*/ 527770 w 3195883"/>
                <a:gd name="connsiteY1" fmla="*/ 558956 h 3236475"/>
                <a:gd name="connsiteX2" fmla="*/ 1567837 w 3195883"/>
                <a:gd name="connsiteY2" fmla="*/ 53 h 3236475"/>
                <a:gd name="connsiteX3" fmla="*/ 2640937 w 3195883"/>
                <a:gd name="connsiteY3" fmla="*/ 532588 h 3236475"/>
                <a:gd name="connsiteX4" fmla="*/ 3195829 w 3195883"/>
                <a:gd name="connsiteY4" fmla="*/ 1621424 h 3236475"/>
                <a:gd name="connsiteX5" fmla="*/ 2597916 w 3195883"/>
                <a:gd name="connsiteY5" fmla="*/ 2746884 h 3236475"/>
                <a:gd name="connsiteX6" fmla="*/ 1628130 w 3195883"/>
                <a:gd name="connsiteY6" fmla="*/ 3226533 h 3236475"/>
                <a:gd name="connsiteX7" fmla="*/ 523122 w 3195883"/>
                <a:gd name="connsiteY7" fmla="*/ 2637503 h 3236475"/>
                <a:gd name="connsiteX8" fmla="*/ 2 w 3195883"/>
                <a:gd name="connsiteY8" fmla="*/ 1767004 h 3236475"/>
                <a:gd name="connsiteX9" fmla="*/ 490951 w 3195883"/>
                <a:gd name="connsiteY9" fmla="*/ 1577440 h 3236475"/>
                <a:gd name="connsiteX10" fmla="*/ 894495 w 3195883"/>
                <a:gd name="connsiteY10" fmla="*/ 2306399 h 3236475"/>
                <a:gd name="connsiteX11" fmla="*/ 1547404 w 3195883"/>
                <a:gd name="connsiteY11" fmla="*/ 2735487 h 3236475"/>
                <a:gd name="connsiteX12" fmla="*/ 2257866 w 3195883"/>
                <a:gd name="connsiteY12" fmla="*/ 2356295 h 3236475"/>
                <a:gd name="connsiteX13" fmla="*/ 2715764 w 3195883"/>
                <a:gd name="connsiteY13" fmla="*/ 1641857 h 3236475"/>
                <a:gd name="connsiteX14" fmla="*/ 2321198 w 3195883"/>
                <a:gd name="connsiteY14" fmla="*/ 920316 h 3236475"/>
                <a:gd name="connsiteX15" fmla="*/ 1655809 w 3195883"/>
                <a:gd name="connsiteY15" fmla="*/ 510863 h 3236475"/>
                <a:gd name="connsiteX16" fmla="*/ 918807 w 3195883"/>
                <a:gd name="connsiteY16" fmla="*/ 895628 h 3236475"/>
                <a:gd name="connsiteX17" fmla="*/ 490951 w 3195883"/>
                <a:gd name="connsiteY17" fmla="*/ 1577440 h 3236475"/>
                <a:gd name="connsiteX0" fmla="*/ 2 w 3195883"/>
                <a:gd name="connsiteY0" fmla="*/ 1767004 h 3236475"/>
                <a:gd name="connsiteX1" fmla="*/ 527770 w 3195883"/>
                <a:gd name="connsiteY1" fmla="*/ 558956 h 3236475"/>
                <a:gd name="connsiteX2" fmla="*/ 1567837 w 3195883"/>
                <a:gd name="connsiteY2" fmla="*/ 53 h 3236475"/>
                <a:gd name="connsiteX3" fmla="*/ 2640937 w 3195883"/>
                <a:gd name="connsiteY3" fmla="*/ 532588 h 3236475"/>
                <a:gd name="connsiteX4" fmla="*/ 3195829 w 3195883"/>
                <a:gd name="connsiteY4" fmla="*/ 1621424 h 3236475"/>
                <a:gd name="connsiteX5" fmla="*/ 2597916 w 3195883"/>
                <a:gd name="connsiteY5" fmla="*/ 2746884 h 3236475"/>
                <a:gd name="connsiteX6" fmla="*/ 1628130 w 3195883"/>
                <a:gd name="connsiteY6" fmla="*/ 3226533 h 3236475"/>
                <a:gd name="connsiteX7" fmla="*/ 523122 w 3195883"/>
                <a:gd name="connsiteY7" fmla="*/ 2637503 h 3236475"/>
                <a:gd name="connsiteX8" fmla="*/ 2 w 3195883"/>
                <a:gd name="connsiteY8" fmla="*/ 1767004 h 3236475"/>
                <a:gd name="connsiteX9" fmla="*/ 490951 w 3195883"/>
                <a:gd name="connsiteY9" fmla="*/ 1577440 h 3236475"/>
                <a:gd name="connsiteX10" fmla="*/ 894495 w 3195883"/>
                <a:gd name="connsiteY10" fmla="*/ 2306399 h 3236475"/>
                <a:gd name="connsiteX11" fmla="*/ 1547404 w 3195883"/>
                <a:gd name="connsiteY11" fmla="*/ 2735487 h 3236475"/>
                <a:gd name="connsiteX12" fmla="*/ 2257866 w 3195883"/>
                <a:gd name="connsiteY12" fmla="*/ 2356295 h 3236475"/>
                <a:gd name="connsiteX13" fmla="*/ 2715764 w 3195883"/>
                <a:gd name="connsiteY13" fmla="*/ 1641857 h 3236475"/>
                <a:gd name="connsiteX14" fmla="*/ 2321198 w 3195883"/>
                <a:gd name="connsiteY14" fmla="*/ 920316 h 3236475"/>
                <a:gd name="connsiteX15" fmla="*/ 1655809 w 3195883"/>
                <a:gd name="connsiteY15" fmla="*/ 510863 h 3236475"/>
                <a:gd name="connsiteX16" fmla="*/ 918807 w 3195883"/>
                <a:gd name="connsiteY16" fmla="*/ 895628 h 3236475"/>
                <a:gd name="connsiteX17" fmla="*/ 490951 w 3195883"/>
                <a:gd name="connsiteY17" fmla="*/ 1577440 h 3236475"/>
                <a:gd name="connsiteX0" fmla="*/ 2 w 3195883"/>
                <a:gd name="connsiteY0" fmla="*/ 1767004 h 3226545"/>
                <a:gd name="connsiteX1" fmla="*/ 527770 w 3195883"/>
                <a:gd name="connsiteY1" fmla="*/ 558956 h 3226545"/>
                <a:gd name="connsiteX2" fmla="*/ 1567837 w 3195883"/>
                <a:gd name="connsiteY2" fmla="*/ 53 h 3226545"/>
                <a:gd name="connsiteX3" fmla="*/ 2640937 w 3195883"/>
                <a:gd name="connsiteY3" fmla="*/ 532588 h 3226545"/>
                <a:gd name="connsiteX4" fmla="*/ 3195829 w 3195883"/>
                <a:gd name="connsiteY4" fmla="*/ 1621424 h 3226545"/>
                <a:gd name="connsiteX5" fmla="*/ 2597916 w 3195883"/>
                <a:gd name="connsiteY5" fmla="*/ 2746884 h 3226545"/>
                <a:gd name="connsiteX6" fmla="*/ 1628130 w 3195883"/>
                <a:gd name="connsiteY6" fmla="*/ 3226533 h 3226545"/>
                <a:gd name="connsiteX7" fmla="*/ 523122 w 3195883"/>
                <a:gd name="connsiteY7" fmla="*/ 2637503 h 3226545"/>
                <a:gd name="connsiteX8" fmla="*/ 2 w 3195883"/>
                <a:gd name="connsiteY8" fmla="*/ 1767004 h 3226545"/>
                <a:gd name="connsiteX9" fmla="*/ 490951 w 3195883"/>
                <a:gd name="connsiteY9" fmla="*/ 1577440 h 3226545"/>
                <a:gd name="connsiteX10" fmla="*/ 894495 w 3195883"/>
                <a:gd name="connsiteY10" fmla="*/ 2306399 h 3226545"/>
                <a:gd name="connsiteX11" fmla="*/ 1547404 w 3195883"/>
                <a:gd name="connsiteY11" fmla="*/ 2735487 h 3226545"/>
                <a:gd name="connsiteX12" fmla="*/ 2257866 w 3195883"/>
                <a:gd name="connsiteY12" fmla="*/ 2356295 h 3226545"/>
                <a:gd name="connsiteX13" fmla="*/ 2715764 w 3195883"/>
                <a:gd name="connsiteY13" fmla="*/ 1641857 h 3226545"/>
                <a:gd name="connsiteX14" fmla="*/ 2321198 w 3195883"/>
                <a:gd name="connsiteY14" fmla="*/ 920316 h 3226545"/>
                <a:gd name="connsiteX15" fmla="*/ 1655809 w 3195883"/>
                <a:gd name="connsiteY15" fmla="*/ 510863 h 3226545"/>
                <a:gd name="connsiteX16" fmla="*/ 918807 w 3195883"/>
                <a:gd name="connsiteY16" fmla="*/ 895628 h 3226545"/>
                <a:gd name="connsiteX17" fmla="*/ 490951 w 3195883"/>
                <a:gd name="connsiteY17" fmla="*/ 1577440 h 3226545"/>
                <a:gd name="connsiteX0" fmla="*/ 2 w 3195883"/>
                <a:gd name="connsiteY0" fmla="*/ 1767004 h 3226545"/>
                <a:gd name="connsiteX1" fmla="*/ 527770 w 3195883"/>
                <a:gd name="connsiteY1" fmla="*/ 558956 h 3226545"/>
                <a:gd name="connsiteX2" fmla="*/ 1567837 w 3195883"/>
                <a:gd name="connsiteY2" fmla="*/ 53 h 3226545"/>
                <a:gd name="connsiteX3" fmla="*/ 2640937 w 3195883"/>
                <a:gd name="connsiteY3" fmla="*/ 532588 h 3226545"/>
                <a:gd name="connsiteX4" fmla="*/ 3195829 w 3195883"/>
                <a:gd name="connsiteY4" fmla="*/ 1621424 h 3226545"/>
                <a:gd name="connsiteX5" fmla="*/ 2597916 w 3195883"/>
                <a:gd name="connsiteY5" fmla="*/ 2746884 h 3226545"/>
                <a:gd name="connsiteX6" fmla="*/ 1628130 w 3195883"/>
                <a:gd name="connsiteY6" fmla="*/ 3226533 h 3226545"/>
                <a:gd name="connsiteX7" fmla="*/ 523122 w 3195883"/>
                <a:gd name="connsiteY7" fmla="*/ 2637503 h 3226545"/>
                <a:gd name="connsiteX8" fmla="*/ 2 w 3195883"/>
                <a:gd name="connsiteY8" fmla="*/ 1767004 h 3226545"/>
                <a:gd name="connsiteX9" fmla="*/ 490951 w 3195883"/>
                <a:gd name="connsiteY9" fmla="*/ 1577440 h 3226545"/>
                <a:gd name="connsiteX10" fmla="*/ 894495 w 3195883"/>
                <a:gd name="connsiteY10" fmla="*/ 2306399 h 3226545"/>
                <a:gd name="connsiteX11" fmla="*/ 1547404 w 3195883"/>
                <a:gd name="connsiteY11" fmla="*/ 2735487 h 3226545"/>
                <a:gd name="connsiteX12" fmla="*/ 2257866 w 3195883"/>
                <a:gd name="connsiteY12" fmla="*/ 2356295 h 3226545"/>
                <a:gd name="connsiteX13" fmla="*/ 2715764 w 3195883"/>
                <a:gd name="connsiteY13" fmla="*/ 1641857 h 3226545"/>
                <a:gd name="connsiteX14" fmla="*/ 2321198 w 3195883"/>
                <a:gd name="connsiteY14" fmla="*/ 920316 h 3226545"/>
                <a:gd name="connsiteX15" fmla="*/ 1655809 w 3195883"/>
                <a:gd name="connsiteY15" fmla="*/ 510863 h 3226545"/>
                <a:gd name="connsiteX16" fmla="*/ 918807 w 3195883"/>
                <a:gd name="connsiteY16" fmla="*/ 895628 h 3226545"/>
                <a:gd name="connsiteX17" fmla="*/ 490951 w 3195883"/>
                <a:gd name="connsiteY17" fmla="*/ 1577440 h 3226545"/>
                <a:gd name="connsiteX0" fmla="*/ 2 w 3195883"/>
                <a:gd name="connsiteY0" fmla="*/ 1767004 h 3227746"/>
                <a:gd name="connsiteX1" fmla="*/ 527770 w 3195883"/>
                <a:gd name="connsiteY1" fmla="*/ 558956 h 3227746"/>
                <a:gd name="connsiteX2" fmla="*/ 1567837 w 3195883"/>
                <a:gd name="connsiteY2" fmla="*/ 53 h 3227746"/>
                <a:gd name="connsiteX3" fmla="*/ 2640937 w 3195883"/>
                <a:gd name="connsiteY3" fmla="*/ 532588 h 3227746"/>
                <a:gd name="connsiteX4" fmla="*/ 3195829 w 3195883"/>
                <a:gd name="connsiteY4" fmla="*/ 1621424 h 3227746"/>
                <a:gd name="connsiteX5" fmla="*/ 2597916 w 3195883"/>
                <a:gd name="connsiteY5" fmla="*/ 2746884 h 3227746"/>
                <a:gd name="connsiteX6" fmla="*/ 1628130 w 3195883"/>
                <a:gd name="connsiteY6" fmla="*/ 3226533 h 3227746"/>
                <a:gd name="connsiteX7" fmla="*/ 523122 w 3195883"/>
                <a:gd name="connsiteY7" fmla="*/ 2637503 h 3227746"/>
                <a:gd name="connsiteX8" fmla="*/ 2 w 3195883"/>
                <a:gd name="connsiteY8" fmla="*/ 1767004 h 3227746"/>
                <a:gd name="connsiteX9" fmla="*/ 490951 w 3195883"/>
                <a:gd name="connsiteY9" fmla="*/ 1577440 h 3227746"/>
                <a:gd name="connsiteX10" fmla="*/ 894495 w 3195883"/>
                <a:gd name="connsiteY10" fmla="*/ 2306399 h 3227746"/>
                <a:gd name="connsiteX11" fmla="*/ 1547404 w 3195883"/>
                <a:gd name="connsiteY11" fmla="*/ 2735487 h 3227746"/>
                <a:gd name="connsiteX12" fmla="*/ 2257866 w 3195883"/>
                <a:gd name="connsiteY12" fmla="*/ 2356295 h 3227746"/>
                <a:gd name="connsiteX13" fmla="*/ 2715764 w 3195883"/>
                <a:gd name="connsiteY13" fmla="*/ 1641857 h 3227746"/>
                <a:gd name="connsiteX14" fmla="*/ 2321198 w 3195883"/>
                <a:gd name="connsiteY14" fmla="*/ 920316 h 3227746"/>
                <a:gd name="connsiteX15" fmla="*/ 1655809 w 3195883"/>
                <a:gd name="connsiteY15" fmla="*/ 510863 h 3227746"/>
                <a:gd name="connsiteX16" fmla="*/ 918807 w 3195883"/>
                <a:gd name="connsiteY16" fmla="*/ 895628 h 3227746"/>
                <a:gd name="connsiteX17" fmla="*/ 490951 w 3195883"/>
                <a:gd name="connsiteY17" fmla="*/ 1577440 h 3227746"/>
                <a:gd name="connsiteX0" fmla="*/ 356 w 3196237"/>
                <a:gd name="connsiteY0" fmla="*/ 1767004 h 3226533"/>
                <a:gd name="connsiteX1" fmla="*/ 528124 w 3196237"/>
                <a:gd name="connsiteY1" fmla="*/ 558956 h 3226533"/>
                <a:gd name="connsiteX2" fmla="*/ 1568191 w 3196237"/>
                <a:gd name="connsiteY2" fmla="*/ 53 h 3226533"/>
                <a:gd name="connsiteX3" fmla="*/ 2641291 w 3196237"/>
                <a:gd name="connsiteY3" fmla="*/ 532588 h 3226533"/>
                <a:gd name="connsiteX4" fmla="*/ 3196183 w 3196237"/>
                <a:gd name="connsiteY4" fmla="*/ 1621424 h 3226533"/>
                <a:gd name="connsiteX5" fmla="*/ 2598270 w 3196237"/>
                <a:gd name="connsiteY5" fmla="*/ 2746884 h 3226533"/>
                <a:gd name="connsiteX6" fmla="*/ 1628484 w 3196237"/>
                <a:gd name="connsiteY6" fmla="*/ 3226533 h 3226533"/>
                <a:gd name="connsiteX7" fmla="*/ 597443 w 3196237"/>
                <a:gd name="connsiteY7" fmla="*/ 2746099 h 3226533"/>
                <a:gd name="connsiteX8" fmla="*/ 356 w 3196237"/>
                <a:gd name="connsiteY8" fmla="*/ 1767004 h 3226533"/>
                <a:gd name="connsiteX9" fmla="*/ 491305 w 3196237"/>
                <a:gd name="connsiteY9" fmla="*/ 1577440 h 3226533"/>
                <a:gd name="connsiteX10" fmla="*/ 894849 w 3196237"/>
                <a:gd name="connsiteY10" fmla="*/ 2306399 h 3226533"/>
                <a:gd name="connsiteX11" fmla="*/ 1547758 w 3196237"/>
                <a:gd name="connsiteY11" fmla="*/ 2735487 h 3226533"/>
                <a:gd name="connsiteX12" fmla="*/ 2258220 w 3196237"/>
                <a:gd name="connsiteY12" fmla="*/ 2356295 h 3226533"/>
                <a:gd name="connsiteX13" fmla="*/ 2716118 w 3196237"/>
                <a:gd name="connsiteY13" fmla="*/ 1641857 h 3226533"/>
                <a:gd name="connsiteX14" fmla="*/ 2321552 w 3196237"/>
                <a:gd name="connsiteY14" fmla="*/ 920316 h 3226533"/>
                <a:gd name="connsiteX15" fmla="*/ 1656163 w 3196237"/>
                <a:gd name="connsiteY15" fmla="*/ 510863 h 3226533"/>
                <a:gd name="connsiteX16" fmla="*/ 919161 w 3196237"/>
                <a:gd name="connsiteY16" fmla="*/ 895628 h 3226533"/>
                <a:gd name="connsiteX17" fmla="*/ 491305 w 3196237"/>
                <a:gd name="connsiteY17" fmla="*/ 1577440 h 3226533"/>
                <a:gd name="connsiteX0" fmla="*/ 356 w 3196183"/>
                <a:gd name="connsiteY0" fmla="*/ 1767004 h 3226537"/>
                <a:gd name="connsiteX1" fmla="*/ 528124 w 3196183"/>
                <a:gd name="connsiteY1" fmla="*/ 558956 h 3226537"/>
                <a:gd name="connsiteX2" fmla="*/ 1568191 w 3196183"/>
                <a:gd name="connsiteY2" fmla="*/ 53 h 3226537"/>
                <a:gd name="connsiteX3" fmla="*/ 2641291 w 3196183"/>
                <a:gd name="connsiteY3" fmla="*/ 532588 h 3226537"/>
                <a:gd name="connsiteX4" fmla="*/ 3196183 w 3196183"/>
                <a:gd name="connsiteY4" fmla="*/ 1621424 h 3226537"/>
                <a:gd name="connsiteX5" fmla="*/ 2640601 w 3196183"/>
                <a:gd name="connsiteY5" fmla="*/ 2738609 h 3226537"/>
                <a:gd name="connsiteX6" fmla="*/ 1628484 w 3196183"/>
                <a:gd name="connsiteY6" fmla="*/ 3226533 h 3226537"/>
                <a:gd name="connsiteX7" fmla="*/ 597443 w 3196183"/>
                <a:gd name="connsiteY7" fmla="*/ 2746099 h 3226537"/>
                <a:gd name="connsiteX8" fmla="*/ 356 w 3196183"/>
                <a:gd name="connsiteY8" fmla="*/ 1767004 h 3226537"/>
                <a:gd name="connsiteX9" fmla="*/ 491305 w 3196183"/>
                <a:gd name="connsiteY9" fmla="*/ 1577440 h 3226537"/>
                <a:gd name="connsiteX10" fmla="*/ 894849 w 3196183"/>
                <a:gd name="connsiteY10" fmla="*/ 2306399 h 3226537"/>
                <a:gd name="connsiteX11" fmla="*/ 1547758 w 3196183"/>
                <a:gd name="connsiteY11" fmla="*/ 2735487 h 3226537"/>
                <a:gd name="connsiteX12" fmla="*/ 2258220 w 3196183"/>
                <a:gd name="connsiteY12" fmla="*/ 2356295 h 3226537"/>
                <a:gd name="connsiteX13" fmla="*/ 2716118 w 3196183"/>
                <a:gd name="connsiteY13" fmla="*/ 1641857 h 3226537"/>
                <a:gd name="connsiteX14" fmla="*/ 2321552 w 3196183"/>
                <a:gd name="connsiteY14" fmla="*/ 920316 h 3226537"/>
                <a:gd name="connsiteX15" fmla="*/ 1656163 w 3196183"/>
                <a:gd name="connsiteY15" fmla="*/ 510863 h 3226537"/>
                <a:gd name="connsiteX16" fmla="*/ 919161 w 3196183"/>
                <a:gd name="connsiteY16" fmla="*/ 895628 h 3226537"/>
                <a:gd name="connsiteX17" fmla="*/ 491305 w 3196183"/>
                <a:gd name="connsiteY17" fmla="*/ 1577440 h 3226537"/>
                <a:gd name="connsiteX0" fmla="*/ 356 w 3196183"/>
                <a:gd name="connsiteY0" fmla="*/ 1767004 h 3226537"/>
                <a:gd name="connsiteX1" fmla="*/ 528124 w 3196183"/>
                <a:gd name="connsiteY1" fmla="*/ 558956 h 3226537"/>
                <a:gd name="connsiteX2" fmla="*/ 1568191 w 3196183"/>
                <a:gd name="connsiteY2" fmla="*/ 53 h 3226537"/>
                <a:gd name="connsiteX3" fmla="*/ 2641291 w 3196183"/>
                <a:gd name="connsiteY3" fmla="*/ 532588 h 3226537"/>
                <a:gd name="connsiteX4" fmla="*/ 3196183 w 3196183"/>
                <a:gd name="connsiteY4" fmla="*/ 1621424 h 3226537"/>
                <a:gd name="connsiteX5" fmla="*/ 2640601 w 3196183"/>
                <a:gd name="connsiteY5" fmla="*/ 2738609 h 3226537"/>
                <a:gd name="connsiteX6" fmla="*/ 1628484 w 3196183"/>
                <a:gd name="connsiteY6" fmla="*/ 3226533 h 3226537"/>
                <a:gd name="connsiteX7" fmla="*/ 597443 w 3196183"/>
                <a:gd name="connsiteY7" fmla="*/ 2746099 h 3226537"/>
                <a:gd name="connsiteX8" fmla="*/ 356 w 3196183"/>
                <a:gd name="connsiteY8" fmla="*/ 1767004 h 3226537"/>
                <a:gd name="connsiteX9" fmla="*/ 491305 w 3196183"/>
                <a:gd name="connsiteY9" fmla="*/ 1577440 h 3226537"/>
                <a:gd name="connsiteX10" fmla="*/ 894849 w 3196183"/>
                <a:gd name="connsiteY10" fmla="*/ 2306399 h 3226537"/>
                <a:gd name="connsiteX11" fmla="*/ 1547758 w 3196183"/>
                <a:gd name="connsiteY11" fmla="*/ 2735487 h 3226537"/>
                <a:gd name="connsiteX12" fmla="*/ 2258220 w 3196183"/>
                <a:gd name="connsiteY12" fmla="*/ 2356295 h 3226537"/>
                <a:gd name="connsiteX13" fmla="*/ 2716118 w 3196183"/>
                <a:gd name="connsiteY13" fmla="*/ 1641857 h 3226537"/>
                <a:gd name="connsiteX14" fmla="*/ 2321552 w 3196183"/>
                <a:gd name="connsiteY14" fmla="*/ 920316 h 3226537"/>
                <a:gd name="connsiteX15" fmla="*/ 1656163 w 3196183"/>
                <a:gd name="connsiteY15" fmla="*/ 510863 h 3226537"/>
                <a:gd name="connsiteX16" fmla="*/ 919161 w 3196183"/>
                <a:gd name="connsiteY16" fmla="*/ 895628 h 3226537"/>
                <a:gd name="connsiteX17" fmla="*/ 491305 w 3196183"/>
                <a:gd name="connsiteY17" fmla="*/ 1577440 h 3226537"/>
                <a:gd name="connsiteX0" fmla="*/ 356 w 3196183"/>
                <a:gd name="connsiteY0" fmla="*/ 1767004 h 3226537"/>
                <a:gd name="connsiteX1" fmla="*/ 528124 w 3196183"/>
                <a:gd name="connsiteY1" fmla="*/ 558956 h 3226537"/>
                <a:gd name="connsiteX2" fmla="*/ 1568191 w 3196183"/>
                <a:gd name="connsiteY2" fmla="*/ 53 h 3226537"/>
                <a:gd name="connsiteX3" fmla="*/ 2641291 w 3196183"/>
                <a:gd name="connsiteY3" fmla="*/ 532588 h 3226537"/>
                <a:gd name="connsiteX4" fmla="*/ 3196183 w 3196183"/>
                <a:gd name="connsiteY4" fmla="*/ 1621424 h 3226537"/>
                <a:gd name="connsiteX5" fmla="*/ 2640601 w 3196183"/>
                <a:gd name="connsiteY5" fmla="*/ 2738609 h 3226537"/>
                <a:gd name="connsiteX6" fmla="*/ 1628484 w 3196183"/>
                <a:gd name="connsiteY6" fmla="*/ 3226533 h 3226537"/>
                <a:gd name="connsiteX7" fmla="*/ 597443 w 3196183"/>
                <a:gd name="connsiteY7" fmla="*/ 2746099 h 3226537"/>
                <a:gd name="connsiteX8" fmla="*/ 356 w 3196183"/>
                <a:gd name="connsiteY8" fmla="*/ 1767004 h 3226537"/>
                <a:gd name="connsiteX9" fmla="*/ 491305 w 3196183"/>
                <a:gd name="connsiteY9" fmla="*/ 1577440 h 3226537"/>
                <a:gd name="connsiteX10" fmla="*/ 894849 w 3196183"/>
                <a:gd name="connsiteY10" fmla="*/ 2306399 h 3226537"/>
                <a:gd name="connsiteX11" fmla="*/ 1547758 w 3196183"/>
                <a:gd name="connsiteY11" fmla="*/ 2735487 h 3226537"/>
                <a:gd name="connsiteX12" fmla="*/ 2258220 w 3196183"/>
                <a:gd name="connsiteY12" fmla="*/ 2356295 h 3226537"/>
                <a:gd name="connsiteX13" fmla="*/ 2716118 w 3196183"/>
                <a:gd name="connsiteY13" fmla="*/ 1641857 h 3226537"/>
                <a:gd name="connsiteX14" fmla="*/ 2321552 w 3196183"/>
                <a:gd name="connsiteY14" fmla="*/ 920316 h 3226537"/>
                <a:gd name="connsiteX15" fmla="*/ 1656163 w 3196183"/>
                <a:gd name="connsiteY15" fmla="*/ 510863 h 3226537"/>
                <a:gd name="connsiteX16" fmla="*/ 919161 w 3196183"/>
                <a:gd name="connsiteY16" fmla="*/ 895628 h 3226537"/>
                <a:gd name="connsiteX17" fmla="*/ 491305 w 3196183"/>
                <a:gd name="connsiteY17" fmla="*/ 1577440 h 3226537"/>
                <a:gd name="connsiteX0" fmla="*/ 356 w 3196183"/>
                <a:gd name="connsiteY0" fmla="*/ 1767004 h 3226537"/>
                <a:gd name="connsiteX1" fmla="*/ 528124 w 3196183"/>
                <a:gd name="connsiteY1" fmla="*/ 558956 h 3226537"/>
                <a:gd name="connsiteX2" fmla="*/ 1568191 w 3196183"/>
                <a:gd name="connsiteY2" fmla="*/ 53 h 3226537"/>
                <a:gd name="connsiteX3" fmla="*/ 2641291 w 3196183"/>
                <a:gd name="connsiteY3" fmla="*/ 532588 h 3226537"/>
                <a:gd name="connsiteX4" fmla="*/ 3196183 w 3196183"/>
                <a:gd name="connsiteY4" fmla="*/ 1621424 h 3226537"/>
                <a:gd name="connsiteX5" fmla="*/ 2640601 w 3196183"/>
                <a:gd name="connsiteY5" fmla="*/ 2738609 h 3226537"/>
                <a:gd name="connsiteX6" fmla="*/ 1628484 w 3196183"/>
                <a:gd name="connsiteY6" fmla="*/ 3226533 h 3226537"/>
                <a:gd name="connsiteX7" fmla="*/ 597443 w 3196183"/>
                <a:gd name="connsiteY7" fmla="*/ 2746099 h 3226537"/>
                <a:gd name="connsiteX8" fmla="*/ 356 w 3196183"/>
                <a:gd name="connsiteY8" fmla="*/ 1767004 h 3226537"/>
                <a:gd name="connsiteX9" fmla="*/ 491305 w 3196183"/>
                <a:gd name="connsiteY9" fmla="*/ 1577440 h 3226537"/>
                <a:gd name="connsiteX10" fmla="*/ 894849 w 3196183"/>
                <a:gd name="connsiteY10" fmla="*/ 2306399 h 3226537"/>
                <a:gd name="connsiteX11" fmla="*/ 1547758 w 3196183"/>
                <a:gd name="connsiteY11" fmla="*/ 2735487 h 3226537"/>
                <a:gd name="connsiteX12" fmla="*/ 2258220 w 3196183"/>
                <a:gd name="connsiteY12" fmla="*/ 2356295 h 3226537"/>
                <a:gd name="connsiteX13" fmla="*/ 2716118 w 3196183"/>
                <a:gd name="connsiteY13" fmla="*/ 1641857 h 3226537"/>
                <a:gd name="connsiteX14" fmla="*/ 2321552 w 3196183"/>
                <a:gd name="connsiteY14" fmla="*/ 920316 h 3226537"/>
                <a:gd name="connsiteX15" fmla="*/ 1656163 w 3196183"/>
                <a:gd name="connsiteY15" fmla="*/ 510863 h 3226537"/>
                <a:gd name="connsiteX16" fmla="*/ 919161 w 3196183"/>
                <a:gd name="connsiteY16" fmla="*/ 895628 h 3226537"/>
                <a:gd name="connsiteX17" fmla="*/ 491305 w 3196183"/>
                <a:gd name="connsiteY17" fmla="*/ 1577440 h 3226537"/>
                <a:gd name="connsiteX0" fmla="*/ 356 w 3196191"/>
                <a:gd name="connsiteY0" fmla="*/ 1767004 h 3226550"/>
                <a:gd name="connsiteX1" fmla="*/ 528124 w 3196191"/>
                <a:gd name="connsiteY1" fmla="*/ 558956 h 3226550"/>
                <a:gd name="connsiteX2" fmla="*/ 1568191 w 3196191"/>
                <a:gd name="connsiteY2" fmla="*/ 53 h 3226550"/>
                <a:gd name="connsiteX3" fmla="*/ 2641291 w 3196191"/>
                <a:gd name="connsiteY3" fmla="*/ 532588 h 3226550"/>
                <a:gd name="connsiteX4" fmla="*/ 3196183 w 3196191"/>
                <a:gd name="connsiteY4" fmla="*/ 1621424 h 3226550"/>
                <a:gd name="connsiteX5" fmla="*/ 2630480 w 3196191"/>
                <a:gd name="connsiteY5" fmla="*/ 2731797 h 3226550"/>
                <a:gd name="connsiteX6" fmla="*/ 1628484 w 3196191"/>
                <a:gd name="connsiteY6" fmla="*/ 3226533 h 3226550"/>
                <a:gd name="connsiteX7" fmla="*/ 597443 w 3196191"/>
                <a:gd name="connsiteY7" fmla="*/ 2746099 h 3226550"/>
                <a:gd name="connsiteX8" fmla="*/ 356 w 3196191"/>
                <a:gd name="connsiteY8" fmla="*/ 1767004 h 3226550"/>
                <a:gd name="connsiteX9" fmla="*/ 491305 w 3196191"/>
                <a:gd name="connsiteY9" fmla="*/ 1577440 h 3226550"/>
                <a:gd name="connsiteX10" fmla="*/ 894849 w 3196191"/>
                <a:gd name="connsiteY10" fmla="*/ 2306399 h 3226550"/>
                <a:gd name="connsiteX11" fmla="*/ 1547758 w 3196191"/>
                <a:gd name="connsiteY11" fmla="*/ 2735487 h 3226550"/>
                <a:gd name="connsiteX12" fmla="*/ 2258220 w 3196191"/>
                <a:gd name="connsiteY12" fmla="*/ 2356295 h 3226550"/>
                <a:gd name="connsiteX13" fmla="*/ 2716118 w 3196191"/>
                <a:gd name="connsiteY13" fmla="*/ 1641857 h 3226550"/>
                <a:gd name="connsiteX14" fmla="*/ 2321552 w 3196191"/>
                <a:gd name="connsiteY14" fmla="*/ 920316 h 3226550"/>
                <a:gd name="connsiteX15" fmla="*/ 1656163 w 3196191"/>
                <a:gd name="connsiteY15" fmla="*/ 510863 h 3226550"/>
                <a:gd name="connsiteX16" fmla="*/ 919161 w 3196191"/>
                <a:gd name="connsiteY16" fmla="*/ 895628 h 3226550"/>
                <a:gd name="connsiteX17" fmla="*/ 491305 w 3196191"/>
                <a:gd name="connsiteY17" fmla="*/ 1577440 h 3226550"/>
                <a:gd name="connsiteX0" fmla="*/ 5048 w 3200883"/>
                <a:gd name="connsiteY0" fmla="*/ 1767004 h 3226550"/>
                <a:gd name="connsiteX1" fmla="*/ 532816 w 3200883"/>
                <a:gd name="connsiteY1" fmla="*/ 558956 h 3226550"/>
                <a:gd name="connsiteX2" fmla="*/ 1572883 w 3200883"/>
                <a:gd name="connsiteY2" fmla="*/ 53 h 3226550"/>
                <a:gd name="connsiteX3" fmla="*/ 2645983 w 3200883"/>
                <a:gd name="connsiteY3" fmla="*/ 532588 h 3226550"/>
                <a:gd name="connsiteX4" fmla="*/ 3200875 w 3200883"/>
                <a:gd name="connsiteY4" fmla="*/ 1621424 h 3226550"/>
                <a:gd name="connsiteX5" fmla="*/ 2635172 w 3200883"/>
                <a:gd name="connsiteY5" fmla="*/ 2731797 h 3226550"/>
                <a:gd name="connsiteX6" fmla="*/ 1633176 w 3200883"/>
                <a:gd name="connsiteY6" fmla="*/ 3226533 h 3226550"/>
                <a:gd name="connsiteX7" fmla="*/ 602135 w 3200883"/>
                <a:gd name="connsiteY7" fmla="*/ 2746099 h 3226550"/>
                <a:gd name="connsiteX8" fmla="*/ 5048 w 3200883"/>
                <a:gd name="connsiteY8" fmla="*/ 1767004 h 3226550"/>
                <a:gd name="connsiteX9" fmla="*/ 495997 w 3200883"/>
                <a:gd name="connsiteY9" fmla="*/ 1577440 h 3226550"/>
                <a:gd name="connsiteX10" fmla="*/ 899541 w 3200883"/>
                <a:gd name="connsiteY10" fmla="*/ 2306399 h 3226550"/>
                <a:gd name="connsiteX11" fmla="*/ 1552450 w 3200883"/>
                <a:gd name="connsiteY11" fmla="*/ 2735487 h 3226550"/>
                <a:gd name="connsiteX12" fmla="*/ 2262912 w 3200883"/>
                <a:gd name="connsiteY12" fmla="*/ 2356295 h 3226550"/>
                <a:gd name="connsiteX13" fmla="*/ 2720810 w 3200883"/>
                <a:gd name="connsiteY13" fmla="*/ 1641857 h 3226550"/>
                <a:gd name="connsiteX14" fmla="*/ 2326244 w 3200883"/>
                <a:gd name="connsiteY14" fmla="*/ 920316 h 3226550"/>
                <a:gd name="connsiteX15" fmla="*/ 1660855 w 3200883"/>
                <a:gd name="connsiteY15" fmla="*/ 510863 h 3226550"/>
                <a:gd name="connsiteX16" fmla="*/ 923853 w 3200883"/>
                <a:gd name="connsiteY16" fmla="*/ 895628 h 3226550"/>
                <a:gd name="connsiteX17" fmla="*/ 495997 w 3200883"/>
                <a:gd name="connsiteY17" fmla="*/ 1577440 h 3226550"/>
                <a:gd name="connsiteX0" fmla="*/ 5276 w 3185834"/>
                <a:gd name="connsiteY0" fmla="*/ 1755227 h 3226550"/>
                <a:gd name="connsiteX1" fmla="*/ 517767 w 3185834"/>
                <a:gd name="connsiteY1" fmla="*/ 558956 h 3226550"/>
                <a:gd name="connsiteX2" fmla="*/ 1557834 w 3185834"/>
                <a:gd name="connsiteY2" fmla="*/ 53 h 3226550"/>
                <a:gd name="connsiteX3" fmla="*/ 2630934 w 3185834"/>
                <a:gd name="connsiteY3" fmla="*/ 532588 h 3226550"/>
                <a:gd name="connsiteX4" fmla="*/ 3185826 w 3185834"/>
                <a:gd name="connsiteY4" fmla="*/ 1621424 h 3226550"/>
                <a:gd name="connsiteX5" fmla="*/ 2620123 w 3185834"/>
                <a:gd name="connsiteY5" fmla="*/ 2731797 h 3226550"/>
                <a:gd name="connsiteX6" fmla="*/ 1618127 w 3185834"/>
                <a:gd name="connsiteY6" fmla="*/ 3226533 h 3226550"/>
                <a:gd name="connsiteX7" fmla="*/ 587086 w 3185834"/>
                <a:gd name="connsiteY7" fmla="*/ 2746099 h 3226550"/>
                <a:gd name="connsiteX8" fmla="*/ 5276 w 3185834"/>
                <a:gd name="connsiteY8" fmla="*/ 1755227 h 3226550"/>
                <a:gd name="connsiteX9" fmla="*/ 480948 w 3185834"/>
                <a:gd name="connsiteY9" fmla="*/ 1577440 h 3226550"/>
                <a:gd name="connsiteX10" fmla="*/ 884492 w 3185834"/>
                <a:gd name="connsiteY10" fmla="*/ 2306399 h 3226550"/>
                <a:gd name="connsiteX11" fmla="*/ 1537401 w 3185834"/>
                <a:gd name="connsiteY11" fmla="*/ 2735487 h 3226550"/>
                <a:gd name="connsiteX12" fmla="*/ 2247863 w 3185834"/>
                <a:gd name="connsiteY12" fmla="*/ 2356295 h 3226550"/>
                <a:gd name="connsiteX13" fmla="*/ 2705761 w 3185834"/>
                <a:gd name="connsiteY13" fmla="*/ 1641857 h 3226550"/>
                <a:gd name="connsiteX14" fmla="*/ 2311195 w 3185834"/>
                <a:gd name="connsiteY14" fmla="*/ 920316 h 3226550"/>
                <a:gd name="connsiteX15" fmla="*/ 1645806 w 3185834"/>
                <a:gd name="connsiteY15" fmla="*/ 510863 h 3226550"/>
                <a:gd name="connsiteX16" fmla="*/ 908804 w 3185834"/>
                <a:gd name="connsiteY16" fmla="*/ 895628 h 3226550"/>
                <a:gd name="connsiteX17" fmla="*/ 480948 w 3185834"/>
                <a:gd name="connsiteY17" fmla="*/ 1577440 h 3226550"/>
                <a:gd name="connsiteX0" fmla="*/ 5025 w 3202516"/>
                <a:gd name="connsiteY0" fmla="*/ 1758537 h 3226550"/>
                <a:gd name="connsiteX1" fmla="*/ 534449 w 3202516"/>
                <a:gd name="connsiteY1" fmla="*/ 558956 h 3226550"/>
                <a:gd name="connsiteX2" fmla="*/ 1574516 w 3202516"/>
                <a:gd name="connsiteY2" fmla="*/ 53 h 3226550"/>
                <a:gd name="connsiteX3" fmla="*/ 2647616 w 3202516"/>
                <a:gd name="connsiteY3" fmla="*/ 532588 h 3226550"/>
                <a:gd name="connsiteX4" fmla="*/ 3202508 w 3202516"/>
                <a:gd name="connsiteY4" fmla="*/ 1621424 h 3226550"/>
                <a:gd name="connsiteX5" fmla="*/ 2636805 w 3202516"/>
                <a:gd name="connsiteY5" fmla="*/ 2731797 h 3226550"/>
                <a:gd name="connsiteX6" fmla="*/ 1634809 w 3202516"/>
                <a:gd name="connsiteY6" fmla="*/ 3226533 h 3226550"/>
                <a:gd name="connsiteX7" fmla="*/ 603768 w 3202516"/>
                <a:gd name="connsiteY7" fmla="*/ 2746099 h 3226550"/>
                <a:gd name="connsiteX8" fmla="*/ 5025 w 3202516"/>
                <a:gd name="connsiteY8" fmla="*/ 1758537 h 3226550"/>
                <a:gd name="connsiteX9" fmla="*/ 497630 w 3202516"/>
                <a:gd name="connsiteY9" fmla="*/ 1577440 h 3226550"/>
                <a:gd name="connsiteX10" fmla="*/ 901174 w 3202516"/>
                <a:gd name="connsiteY10" fmla="*/ 2306399 h 3226550"/>
                <a:gd name="connsiteX11" fmla="*/ 1554083 w 3202516"/>
                <a:gd name="connsiteY11" fmla="*/ 2735487 h 3226550"/>
                <a:gd name="connsiteX12" fmla="*/ 2264545 w 3202516"/>
                <a:gd name="connsiteY12" fmla="*/ 2356295 h 3226550"/>
                <a:gd name="connsiteX13" fmla="*/ 2722443 w 3202516"/>
                <a:gd name="connsiteY13" fmla="*/ 1641857 h 3226550"/>
                <a:gd name="connsiteX14" fmla="*/ 2327877 w 3202516"/>
                <a:gd name="connsiteY14" fmla="*/ 920316 h 3226550"/>
                <a:gd name="connsiteX15" fmla="*/ 1662488 w 3202516"/>
                <a:gd name="connsiteY15" fmla="*/ 510863 h 3226550"/>
                <a:gd name="connsiteX16" fmla="*/ 925486 w 3202516"/>
                <a:gd name="connsiteY16" fmla="*/ 895628 h 3226550"/>
                <a:gd name="connsiteX17" fmla="*/ 497630 w 3202516"/>
                <a:gd name="connsiteY17" fmla="*/ 1577440 h 3226550"/>
                <a:gd name="connsiteX0" fmla="*/ 5025 w 3219829"/>
                <a:gd name="connsiteY0" fmla="*/ 1758537 h 3226550"/>
                <a:gd name="connsiteX1" fmla="*/ 534449 w 3219829"/>
                <a:gd name="connsiteY1" fmla="*/ 558956 h 3226550"/>
                <a:gd name="connsiteX2" fmla="*/ 1574516 w 3219829"/>
                <a:gd name="connsiteY2" fmla="*/ 53 h 3226550"/>
                <a:gd name="connsiteX3" fmla="*/ 2647616 w 3219829"/>
                <a:gd name="connsiteY3" fmla="*/ 532588 h 3226550"/>
                <a:gd name="connsiteX4" fmla="*/ 3219822 w 3219829"/>
                <a:gd name="connsiteY4" fmla="*/ 1530142 h 3226550"/>
                <a:gd name="connsiteX5" fmla="*/ 2636805 w 3219829"/>
                <a:gd name="connsiteY5" fmla="*/ 2731797 h 3226550"/>
                <a:gd name="connsiteX6" fmla="*/ 1634809 w 3219829"/>
                <a:gd name="connsiteY6" fmla="*/ 3226533 h 3226550"/>
                <a:gd name="connsiteX7" fmla="*/ 603768 w 3219829"/>
                <a:gd name="connsiteY7" fmla="*/ 2746099 h 3226550"/>
                <a:gd name="connsiteX8" fmla="*/ 5025 w 3219829"/>
                <a:gd name="connsiteY8" fmla="*/ 1758537 h 3226550"/>
                <a:gd name="connsiteX9" fmla="*/ 497630 w 3219829"/>
                <a:gd name="connsiteY9" fmla="*/ 1577440 h 3226550"/>
                <a:gd name="connsiteX10" fmla="*/ 901174 w 3219829"/>
                <a:gd name="connsiteY10" fmla="*/ 2306399 h 3226550"/>
                <a:gd name="connsiteX11" fmla="*/ 1554083 w 3219829"/>
                <a:gd name="connsiteY11" fmla="*/ 2735487 h 3226550"/>
                <a:gd name="connsiteX12" fmla="*/ 2264545 w 3219829"/>
                <a:gd name="connsiteY12" fmla="*/ 2356295 h 3226550"/>
                <a:gd name="connsiteX13" fmla="*/ 2722443 w 3219829"/>
                <a:gd name="connsiteY13" fmla="*/ 1641857 h 3226550"/>
                <a:gd name="connsiteX14" fmla="*/ 2327877 w 3219829"/>
                <a:gd name="connsiteY14" fmla="*/ 920316 h 3226550"/>
                <a:gd name="connsiteX15" fmla="*/ 1662488 w 3219829"/>
                <a:gd name="connsiteY15" fmla="*/ 510863 h 3226550"/>
                <a:gd name="connsiteX16" fmla="*/ 925486 w 3219829"/>
                <a:gd name="connsiteY16" fmla="*/ 895628 h 3226550"/>
                <a:gd name="connsiteX17" fmla="*/ 497630 w 3219829"/>
                <a:gd name="connsiteY17" fmla="*/ 1577440 h 3226550"/>
                <a:gd name="connsiteX0" fmla="*/ 5025 w 3224796"/>
                <a:gd name="connsiteY0" fmla="*/ 1758537 h 3226550"/>
                <a:gd name="connsiteX1" fmla="*/ 534449 w 3224796"/>
                <a:gd name="connsiteY1" fmla="*/ 558956 h 3226550"/>
                <a:gd name="connsiteX2" fmla="*/ 1574516 w 3224796"/>
                <a:gd name="connsiteY2" fmla="*/ 53 h 3226550"/>
                <a:gd name="connsiteX3" fmla="*/ 2647616 w 3224796"/>
                <a:gd name="connsiteY3" fmla="*/ 532588 h 3226550"/>
                <a:gd name="connsiteX4" fmla="*/ 3224789 w 3224796"/>
                <a:gd name="connsiteY4" fmla="*/ 1555540 h 3226550"/>
                <a:gd name="connsiteX5" fmla="*/ 2636805 w 3224796"/>
                <a:gd name="connsiteY5" fmla="*/ 2731797 h 3226550"/>
                <a:gd name="connsiteX6" fmla="*/ 1634809 w 3224796"/>
                <a:gd name="connsiteY6" fmla="*/ 3226533 h 3226550"/>
                <a:gd name="connsiteX7" fmla="*/ 603768 w 3224796"/>
                <a:gd name="connsiteY7" fmla="*/ 2746099 h 3226550"/>
                <a:gd name="connsiteX8" fmla="*/ 5025 w 3224796"/>
                <a:gd name="connsiteY8" fmla="*/ 1758537 h 3226550"/>
                <a:gd name="connsiteX9" fmla="*/ 497630 w 3224796"/>
                <a:gd name="connsiteY9" fmla="*/ 1577440 h 3226550"/>
                <a:gd name="connsiteX10" fmla="*/ 901174 w 3224796"/>
                <a:gd name="connsiteY10" fmla="*/ 2306399 h 3226550"/>
                <a:gd name="connsiteX11" fmla="*/ 1554083 w 3224796"/>
                <a:gd name="connsiteY11" fmla="*/ 2735487 h 3226550"/>
                <a:gd name="connsiteX12" fmla="*/ 2264545 w 3224796"/>
                <a:gd name="connsiteY12" fmla="*/ 2356295 h 3226550"/>
                <a:gd name="connsiteX13" fmla="*/ 2722443 w 3224796"/>
                <a:gd name="connsiteY13" fmla="*/ 1641857 h 3226550"/>
                <a:gd name="connsiteX14" fmla="*/ 2327877 w 3224796"/>
                <a:gd name="connsiteY14" fmla="*/ 920316 h 3226550"/>
                <a:gd name="connsiteX15" fmla="*/ 1662488 w 3224796"/>
                <a:gd name="connsiteY15" fmla="*/ 510863 h 3226550"/>
                <a:gd name="connsiteX16" fmla="*/ 925486 w 3224796"/>
                <a:gd name="connsiteY16" fmla="*/ 895628 h 3226550"/>
                <a:gd name="connsiteX17" fmla="*/ 497630 w 3224796"/>
                <a:gd name="connsiteY17" fmla="*/ 1577440 h 3226550"/>
                <a:gd name="connsiteX0" fmla="*/ 5025 w 3227013"/>
                <a:gd name="connsiteY0" fmla="*/ 1758537 h 3226550"/>
                <a:gd name="connsiteX1" fmla="*/ 534449 w 3227013"/>
                <a:gd name="connsiteY1" fmla="*/ 558956 h 3226550"/>
                <a:gd name="connsiteX2" fmla="*/ 1574516 w 3227013"/>
                <a:gd name="connsiteY2" fmla="*/ 53 h 3226550"/>
                <a:gd name="connsiteX3" fmla="*/ 2647616 w 3227013"/>
                <a:gd name="connsiteY3" fmla="*/ 532588 h 3226550"/>
                <a:gd name="connsiteX4" fmla="*/ 3224789 w 3227013"/>
                <a:gd name="connsiteY4" fmla="*/ 1555540 h 3226550"/>
                <a:gd name="connsiteX5" fmla="*/ 2636805 w 3227013"/>
                <a:gd name="connsiteY5" fmla="*/ 2731797 h 3226550"/>
                <a:gd name="connsiteX6" fmla="*/ 1634809 w 3227013"/>
                <a:gd name="connsiteY6" fmla="*/ 3226533 h 3226550"/>
                <a:gd name="connsiteX7" fmla="*/ 603768 w 3227013"/>
                <a:gd name="connsiteY7" fmla="*/ 2746099 h 3226550"/>
                <a:gd name="connsiteX8" fmla="*/ 5025 w 3227013"/>
                <a:gd name="connsiteY8" fmla="*/ 1758537 h 3226550"/>
                <a:gd name="connsiteX9" fmla="*/ 497630 w 3227013"/>
                <a:gd name="connsiteY9" fmla="*/ 1577440 h 3226550"/>
                <a:gd name="connsiteX10" fmla="*/ 901174 w 3227013"/>
                <a:gd name="connsiteY10" fmla="*/ 2306399 h 3226550"/>
                <a:gd name="connsiteX11" fmla="*/ 1554083 w 3227013"/>
                <a:gd name="connsiteY11" fmla="*/ 2735487 h 3226550"/>
                <a:gd name="connsiteX12" fmla="*/ 2264545 w 3227013"/>
                <a:gd name="connsiteY12" fmla="*/ 2356295 h 3226550"/>
                <a:gd name="connsiteX13" fmla="*/ 2722443 w 3227013"/>
                <a:gd name="connsiteY13" fmla="*/ 1641857 h 3226550"/>
                <a:gd name="connsiteX14" fmla="*/ 2327877 w 3227013"/>
                <a:gd name="connsiteY14" fmla="*/ 920316 h 3226550"/>
                <a:gd name="connsiteX15" fmla="*/ 1662488 w 3227013"/>
                <a:gd name="connsiteY15" fmla="*/ 510863 h 3226550"/>
                <a:gd name="connsiteX16" fmla="*/ 925486 w 3227013"/>
                <a:gd name="connsiteY16" fmla="*/ 895628 h 3226550"/>
                <a:gd name="connsiteX17" fmla="*/ 497630 w 3227013"/>
                <a:gd name="connsiteY17" fmla="*/ 1577440 h 3226550"/>
                <a:gd name="connsiteX0" fmla="*/ 5511 w 3196081"/>
                <a:gd name="connsiteY0" fmla="*/ 1758188 h 3226550"/>
                <a:gd name="connsiteX1" fmla="*/ 503517 w 3196081"/>
                <a:gd name="connsiteY1" fmla="*/ 558956 h 3226550"/>
                <a:gd name="connsiteX2" fmla="*/ 1543584 w 3196081"/>
                <a:gd name="connsiteY2" fmla="*/ 53 h 3226550"/>
                <a:gd name="connsiteX3" fmla="*/ 2616684 w 3196081"/>
                <a:gd name="connsiteY3" fmla="*/ 532588 h 3226550"/>
                <a:gd name="connsiteX4" fmla="*/ 3193857 w 3196081"/>
                <a:gd name="connsiteY4" fmla="*/ 1555540 h 3226550"/>
                <a:gd name="connsiteX5" fmla="*/ 2605873 w 3196081"/>
                <a:gd name="connsiteY5" fmla="*/ 2731797 h 3226550"/>
                <a:gd name="connsiteX6" fmla="*/ 1603877 w 3196081"/>
                <a:gd name="connsiteY6" fmla="*/ 3226533 h 3226550"/>
                <a:gd name="connsiteX7" fmla="*/ 572836 w 3196081"/>
                <a:gd name="connsiteY7" fmla="*/ 2746099 h 3226550"/>
                <a:gd name="connsiteX8" fmla="*/ 5511 w 3196081"/>
                <a:gd name="connsiteY8" fmla="*/ 1758188 h 3226550"/>
                <a:gd name="connsiteX9" fmla="*/ 466698 w 3196081"/>
                <a:gd name="connsiteY9" fmla="*/ 1577440 h 3226550"/>
                <a:gd name="connsiteX10" fmla="*/ 870242 w 3196081"/>
                <a:gd name="connsiteY10" fmla="*/ 2306399 h 3226550"/>
                <a:gd name="connsiteX11" fmla="*/ 1523151 w 3196081"/>
                <a:gd name="connsiteY11" fmla="*/ 2735487 h 3226550"/>
                <a:gd name="connsiteX12" fmla="*/ 2233613 w 3196081"/>
                <a:gd name="connsiteY12" fmla="*/ 2356295 h 3226550"/>
                <a:gd name="connsiteX13" fmla="*/ 2691511 w 3196081"/>
                <a:gd name="connsiteY13" fmla="*/ 1641857 h 3226550"/>
                <a:gd name="connsiteX14" fmla="*/ 2296945 w 3196081"/>
                <a:gd name="connsiteY14" fmla="*/ 920316 h 3226550"/>
                <a:gd name="connsiteX15" fmla="*/ 1631556 w 3196081"/>
                <a:gd name="connsiteY15" fmla="*/ 510863 h 3226550"/>
                <a:gd name="connsiteX16" fmla="*/ 894554 w 3196081"/>
                <a:gd name="connsiteY16" fmla="*/ 895628 h 3226550"/>
                <a:gd name="connsiteX17" fmla="*/ 466698 w 3196081"/>
                <a:gd name="connsiteY17" fmla="*/ 1577440 h 3226550"/>
                <a:gd name="connsiteX0" fmla="*/ 5511 w 3196081"/>
                <a:gd name="connsiteY0" fmla="*/ 1758188 h 3226550"/>
                <a:gd name="connsiteX1" fmla="*/ 503517 w 3196081"/>
                <a:gd name="connsiteY1" fmla="*/ 558956 h 3226550"/>
                <a:gd name="connsiteX2" fmla="*/ 1543584 w 3196081"/>
                <a:gd name="connsiteY2" fmla="*/ 53 h 3226550"/>
                <a:gd name="connsiteX3" fmla="*/ 2616684 w 3196081"/>
                <a:gd name="connsiteY3" fmla="*/ 532588 h 3226550"/>
                <a:gd name="connsiteX4" fmla="*/ 3193857 w 3196081"/>
                <a:gd name="connsiteY4" fmla="*/ 1555540 h 3226550"/>
                <a:gd name="connsiteX5" fmla="*/ 2605873 w 3196081"/>
                <a:gd name="connsiteY5" fmla="*/ 2731797 h 3226550"/>
                <a:gd name="connsiteX6" fmla="*/ 1603877 w 3196081"/>
                <a:gd name="connsiteY6" fmla="*/ 3226533 h 3226550"/>
                <a:gd name="connsiteX7" fmla="*/ 572836 w 3196081"/>
                <a:gd name="connsiteY7" fmla="*/ 2746099 h 3226550"/>
                <a:gd name="connsiteX8" fmla="*/ 5511 w 3196081"/>
                <a:gd name="connsiteY8" fmla="*/ 1758188 h 3226550"/>
                <a:gd name="connsiteX9" fmla="*/ 907828 w 3196081"/>
                <a:gd name="connsiteY9" fmla="*/ 1406016 h 3226550"/>
                <a:gd name="connsiteX10" fmla="*/ 870242 w 3196081"/>
                <a:gd name="connsiteY10" fmla="*/ 2306399 h 3226550"/>
                <a:gd name="connsiteX11" fmla="*/ 1523151 w 3196081"/>
                <a:gd name="connsiteY11" fmla="*/ 2735487 h 3226550"/>
                <a:gd name="connsiteX12" fmla="*/ 2233613 w 3196081"/>
                <a:gd name="connsiteY12" fmla="*/ 2356295 h 3226550"/>
                <a:gd name="connsiteX13" fmla="*/ 2691511 w 3196081"/>
                <a:gd name="connsiteY13" fmla="*/ 1641857 h 3226550"/>
                <a:gd name="connsiteX14" fmla="*/ 2296945 w 3196081"/>
                <a:gd name="connsiteY14" fmla="*/ 920316 h 3226550"/>
                <a:gd name="connsiteX15" fmla="*/ 1631556 w 3196081"/>
                <a:gd name="connsiteY15" fmla="*/ 510863 h 3226550"/>
                <a:gd name="connsiteX16" fmla="*/ 894554 w 3196081"/>
                <a:gd name="connsiteY16" fmla="*/ 895628 h 3226550"/>
                <a:gd name="connsiteX17" fmla="*/ 907828 w 3196081"/>
                <a:gd name="connsiteY17" fmla="*/ 1406016 h 3226550"/>
                <a:gd name="connsiteX0" fmla="*/ 5511 w 3196081"/>
                <a:gd name="connsiteY0" fmla="*/ 1758188 h 3226550"/>
                <a:gd name="connsiteX1" fmla="*/ 503517 w 3196081"/>
                <a:gd name="connsiteY1" fmla="*/ 558956 h 3226550"/>
                <a:gd name="connsiteX2" fmla="*/ 1543584 w 3196081"/>
                <a:gd name="connsiteY2" fmla="*/ 53 h 3226550"/>
                <a:gd name="connsiteX3" fmla="*/ 2616684 w 3196081"/>
                <a:gd name="connsiteY3" fmla="*/ 532588 h 3226550"/>
                <a:gd name="connsiteX4" fmla="*/ 3193857 w 3196081"/>
                <a:gd name="connsiteY4" fmla="*/ 1555540 h 3226550"/>
                <a:gd name="connsiteX5" fmla="*/ 2605873 w 3196081"/>
                <a:gd name="connsiteY5" fmla="*/ 2731797 h 3226550"/>
                <a:gd name="connsiteX6" fmla="*/ 1603877 w 3196081"/>
                <a:gd name="connsiteY6" fmla="*/ 3226533 h 3226550"/>
                <a:gd name="connsiteX7" fmla="*/ 572836 w 3196081"/>
                <a:gd name="connsiteY7" fmla="*/ 2746099 h 3226550"/>
                <a:gd name="connsiteX8" fmla="*/ 5511 w 3196081"/>
                <a:gd name="connsiteY8" fmla="*/ 1758188 h 3226550"/>
                <a:gd name="connsiteX9" fmla="*/ 907828 w 3196081"/>
                <a:gd name="connsiteY9" fmla="*/ 1406016 h 3226550"/>
                <a:gd name="connsiteX10" fmla="*/ 1079206 w 3196081"/>
                <a:gd name="connsiteY10" fmla="*/ 1883045 h 3226550"/>
                <a:gd name="connsiteX11" fmla="*/ 1523151 w 3196081"/>
                <a:gd name="connsiteY11" fmla="*/ 2735487 h 3226550"/>
                <a:gd name="connsiteX12" fmla="*/ 2233613 w 3196081"/>
                <a:gd name="connsiteY12" fmla="*/ 2356295 h 3226550"/>
                <a:gd name="connsiteX13" fmla="*/ 2691511 w 3196081"/>
                <a:gd name="connsiteY13" fmla="*/ 1641857 h 3226550"/>
                <a:gd name="connsiteX14" fmla="*/ 2296945 w 3196081"/>
                <a:gd name="connsiteY14" fmla="*/ 920316 h 3226550"/>
                <a:gd name="connsiteX15" fmla="*/ 1631556 w 3196081"/>
                <a:gd name="connsiteY15" fmla="*/ 510863 h 3226550"/>
                <a:gd name="connsiteX16" fmla="*/ 894554 w 3196081"/>
                <a:gd name="connsiteY16" fmla="*/ 895628 h 3226550"/>
                <a:gd name="connsiteX17" fmla="*/ 907828 w 3196081"/>
                <a:gd name="connsiteY17" fmla="*/ 1406016 h 3226550"/>
                <a:gd name="connsiteX0" fmla="*/ 5511 w 3196081"/>
                <a:gd name="connsiteY0" fmla="*/ 1758188 h 3226550"/>
                <a:gd name="connsiteX1" fmla="*/ 503517 w 3196081"/>
                <a:gd name="connsiteY1" fmla="*/ 558956 h 3226550"/>
                <a:gd name="connsiteX2" fmla="*/ 1543584 w 3196081"/>
                <a:gd name="connsiteY2" fmla="*/ 53 h 3226550"/>
                <a:gd name="connsiteX3" fmla="*/ 2616684 w 3196081"/>
                <a:gd name="connsiteY3" fmla="*/ 532588 h 3226550"/>
                <a:gd name="connsiteX4" fmla="*/ 3193857 w 3196081"/>
                <a:gd name="connsiteY4" fmla="*/ 1555540 h 3226550"/>
                <a:gd name="connsiteX5" fmla="*/ 2605873 w 3196081"/>
                <a:gd name="connsiteY5" fmla="*/ 2731797 h 3226550"/>
                <a:gd name="connsiteX6" fmla="*/ 1603877 w 3196081"/>
                <a:gd name="connsiteY6" fmla="*/ 3226533 h 3226550"/>
                <a:gd name="connsiteX7" fmla="*/ 572836 w 3196081"/>
                <a:gd name="connsiteY7" fmla="*/ 2746099 h 3226550"/>
                <a:gd name="connsiteX8" fmla="*/ 5511 w 3196081"/>
                <a:gd name="connsiteY8" fmla="*/ 1758188 h 3226550"/>
                <a:gd name="connsiteX9" fmla="*/ 907828 w 3196081"/>
                <a:gd name="connsiteY9" fmla="*/ 1406016 h 3226550"/>
                <a:gd name="connsiteX10" fmla="*/ 1523151 w 3196081"/>
                <a:gd name="connsiteY10" fmla="*/ 2735487 h 3226550"/>
                <a:gd name="connsiteX11" fmla="*/ 2233613 w 3196081"/>
                <a:gd name="connsiteY11" fmla="*/ 2356295 h 3226550"/>
                <a:gd name="connsiteX12" fmla="*/ 2691511 w 3196081"/>
                <a:gd name="connsiteY12" fmla="*/ 1641857 h 3226550"/>
                <a:gd name="connsiteX13" fmla="*/ 2296945 w 3196081"/>
                <a:gd name="connsiteY13" fmla="*/ 920316 h 3226550"/>
                <a:gd name="connsiteX14" fmla="*/ 1631556 w 3196081"/>
                <a:gd name="connsiteY14" fmla="*/ 510863 h 3226550"/>
                <a:gd name="connsiteX15" fmla="*/ 894554 w 3196081"/>
                <a:gd name="connsiteY15" fmla="*/ 895628 h 3226550"/>
                <a:gd name="connsiteX16" fmla="*/ 907828 w 3196081"/>
                <a:gd name="connsiteY16" fmla="*/ 1406016 h 3226550"/>
                <a:gd name="connsiteX0" fmla="*/ 5511 w 3196081"/>
                <a:gd name="connsiteY0" fmla="*/ 1758188 h 3226550"/>
                <a:gd name="connsiteX1" fmla="*/ 503517 w 3196081"/>
                <a:gd name="connsiteY1" fmla="*/ 558956 h 3226550"/>
                <a:gd name="connsiteX2" fmla="*/ 1543584 w 3196081"/>
                <a:gd name="connsiteY2" fmla="*/ 53 h 3226550"/>
                <a:gd name="connsiteX3" fmla="*/ 2616684 w 3196081"/>
                <a:gd name="connsiteY3" fmla="*/ 532588 h 3226550"/>
                <a:gd name="connsiteX4" fmla="*/ 3193857 w 3196081"/>
                <a:gd name="connsiteY4" fmla="*/ 1555540 h 3226550"/>
                <a:gd name="connsiteX5" fmla="*/ 2605873 w 3196081"/>
                <a:gd name="connsiteY5" fmla="*/ 2731797 h 3226550"/>
                <a:gd name="connsiteX6" fmla="*/ 1603877 w 3196081"/>
                <a:gd name="connsiteY6" fmla="*/ 3226533 h 3226550"/>
                <a:gd name="connsiteX7" fmla="*/ 572836 w 3196081"/>
                <a:gd name="connsiteY7" fmla="*/ 2746099 h 3226550"/>
                <a:gd name="connsiteX8" fmla="*/ 5511 w 3196081"/>
                <a:gd name="connsiteY8" fmla="*/ 1758188 h 3226550"/>
                <a:gd name="connsiteX9" fmla="*/ 907828 w 3196081"/>
                <a:gd name="connsiteY9" fmla="*/ 1406016 h 3226550"/>
                <a:gd name="connsiteX10" fmla="*/ 1523151 w 3196081"/>
                <a:gd name="connsiteY10" fmla="*/ 2735487 h 3226550"/>
                <a:gd name="connsiteX11" fmla="*/ 2691511 w 3196081"/>
                <a:gd name="connsiteY11" fmla="*/ 1641857 h 3226550"/>
                <a:gd name="connsiteX12" fmla="*/ 2296945 w 3196081"/>
                <a:gd name="connsiteY12" fmla="*/ 920316 h 3226550"/>
                <a:gd name="connsiteX13" fmla="*/ 1631556 w 3196081"/>
                <a:gd name="connsiteY13" fmla="*/ 510863 h 3226550"/>
                <a:gd name="connsiteX14" fmla="*/ 894554 w 3196081"/>
                <a:gd name="connsiteY14" fmla="*/ 895628 h 3226550"/>
                <a:gd name="connsiteX15" fmla="*/ 907828 w 3196081"/>
                <a:gd name="connsiteY15" fmla="*/ 1406016 h 3226550"/>
                <a:gd name="connsiteX0" fmla="*/ 5511 w 3196081"/>
                <a:gd name="connsiteY0" fmla="*/ 1758188 h 3226550"/>
                <a:gd name="connsiteX1" fmla="*/ 503517 w 3196081"/>
                <a:gd name="connsiteY1" fmla="*/ 558956 h 3226550"/>
                <a:gd name="connsiteX2" fmla="*/ 1543584 w 3196081"/>
                <a:gd name="connsiteY2" fmla="*/ 53 h 3226550"/>
                <a:gd name="connsiteX3" fmla="*/ 2616684 w 3196081"/>
                <a:gd name="connsiteY3" fmla="*/ 532588 h 3226550"/>
                <a:gd name="connsiteX4" fmla="*/ 3193857 w 3196081"/>
                <a:gd name="connsiteY4" fmla="*/ 1555540 h 3226550"/>
                <a:gd name="connsiteX5" fmla="*/ 2605873 w 3196081"/>
                <a:gd name="connsiteY5" fmla="*/ 2731797 h 3226550"/>
                <a:gd name="connsiteX6" fmla="*/ 1603877 w 3196081"/>
                <a:gd name="connsiteY6" fmla="*/ 3226533 h 3226550"/>
                <a:gd name="connsiteX7" fmla="*/ 572836 w 3196081"/>
                <a:gd name="connsiteY7" fmla="*/ 2746099 h 3226550"/>
                <a:gd name="connsiteX8" fmla="*/ 5511 w 3196081"/>
                <a:gd name="connsiteY8" fmla="*/ 1758188 h 3226550"/>
                <a:gd name="connsiteX9" fmla="*/ 907828 w 3196081"/>
                <a:gd name="connsiteY9" fmla="*/ 1406016 h 3226550"/>
                <a:gd name="connsiteX10" fmla="*/ 1523151 w 3196081"/>
                <a:gd name="connsiteY10" fmla="*/ 2735487 h 3226550"/>
                <a:gd name="connsiteX11" fmla="*/ 2691511 w 3196081"/>
                <a:gd name="connsiteY11" fmla="*/ 1641857 h 3226550"/>
                <a:gd name="connsiteX12" fmla="*/ 1631556 w 3196081"/>
                <a:gd name="connsiteY12" fmla="*/ 510863 h 3226550"/>
                <a:gd name="connsiteX13" fmla="*/ 894554 w 3196081"/>
                <a:gd name="connsiteY13" fmla="*/ 895628 h 3226550"/>
                <a:gd name="connsiteX14" fmla="*/ 907828 w 3196081"/>
                <a:gd name="connsiteY14" fmla="*/ 1406016 h 3226550"/>
                <a:gd name="connsiteX0" fmla="*/ 5511 w 3196081"/>
                <a:gd name="connsiteY0" fmla="*/ 1758188 h 3226550"/>
                <a:gd name="connsiteX1" fmla="*/ 503517 w 3196081"/>
                <a:gd name="connsiteY1" fmla="*/ 558956 h 3226550"/>
                <a:gd name="connsiteX2" fmla="*/ 1543584 w 3196081"/>
                <a:gd name="connsiteY2" fmla="*/ 53 h 3226550"/>
                <a:gd name="connsiteX3" fmla="*/ 2616684 w 3196081"/>
                <a:gd name="connsiteY3" fmla="*/ 532588 h 3226550"/>
                <a:gd name="connsiteX4" fmla="*/ 3193857 w 3196081"/>
                <a:gd name="connsiteY4" fmla="*/ 1555540 h 3226550"/>
                <a:gd name="connsiteX5" fmla="*/ 2605873 w 3196081"/>
                <a:gd name="connsiteY5" fmla="*/ 2731797 h 3226550"/>
                <a:gd name="connsiteX6" fmla="*/ 1603877 w 3196081"/>
                <a:gd name="connsiteY6" fmla="*/ 3226533 h 3226550"/>
                <a:gd name="connsiteX7" fmla="*/ 572836 w 3196081"/>
                <a:gd name="connsiteY7" fmla="*/ 2746099 h 3226550"/>
                <a:gd name="connsiteX8" fmla="*/ 5511 w 3196081"/>
                <a:gd name="connsiteY8" fmla="*/ 1758188 h 3226550"/>
                <a:gd name="connsiteX9" fmla="*/ 907828 w 3196081"/>
                <a:gd name="connsiteY9" fmla="*/ 1406016 h 3226550"/>
                <a:gd name="connsiteX10" fmla="*/ 1523151 w 3196081"/>
                <a:gd name="connsiteY10" fmla="*/ 2735487 h 3226550"/>
                <a:gd name="connsiteX11" fmla="*/ 2691511 w 3196081"/>
                <a:gd name="connsiteY11" fmla="*/ 1641857 h 3226550"/>
                <a:gd name="connsiteX12" fmla="*/ 1631556 w 3196081"/>
                <a:gd name="connsiteY12" fmla="*/ 510863 h 3226550"/>
                <a:gd name="connsiteX13" fmla="*/ 907828 w 3196081"/>
                <a:gd name="connsiteY13" fmla="*/ 1406016 h 3226550"/>
                <a:gd name="connsiteX0" fmla="*/ 5511 w 3196081"/>
                <a:gd name="connsiteY0" fmla="*/ 1758188 h 3226550"/>
                <a:gd name="connsiteX1" fmla="*/ 503517 w 3196081"/>
                <a:gd name="connsiteY1" fmla="*/ 558956 h 3226550"/>
                <a:gd name="connsiteX2" fmla="*/ 1543584 w 3196081"/>
                <a:gd name="connsiteY2" fmla="*/ 53 h 3226550"/>
                <a:gd name="connsiteX3" fmla="*/ 2616684 w 3196081"/>
                <a:gd name="connsiteY3" fmla="*/ 532588 h 3226550"/>
                <a:gd name="connsiteX4" fmla="*/ 3193857 w 3196081"/>
                <a:gd name="connsiteY4" fmla="*/ 1555540 h 3226550"/>
                <a:gd name="connsiteX5" fmla="*/ 2605873 w 3196081"/>
                <a:gd name="connsiteY5" fmla="*/ 2731797 h 3226550"/>
                <a:gd name="connsiteX6" fmla="*/ 1603877 w 3196081"/>
                <a:gd name="connsiteY6" fmla="*/ 3226533 h 3226550"/>
                <a:gd name="connsiteX7" fmla="*/ 572836 w 3196081"/>
                <a:gd name="connsiteY7" fmla="*/ 2746099 h 3226550"/>
                <a:gd name="connsiteX8" fmla="*/ 5511 w 3196081"/>
                <a:gd name="connsiteY8" fmla="*/ 1758188 h 3226550"/>
                <a:gd name="connsiteX9" fmla="*/ 907828 w 3196081"/>
                <a:gd name="connsiteY9" fmla="*/ 1406016 h 3226550"/>
                <a:gd name="connsiteX10" fmla="*/ 1523151 w 3196081"/>
                <a:gd name="connsiteY10" fmla="*/ 2735487 h 3226550"/>
                <a:gd name="connsiteX11" fmla="*/ 2691511 w 3196081"/>
                <a:gd name="connsiteY11" fmla="*/ 1641857 h 3226550"/>
                <a:gd name="connsiteX12" fmla="*/ 1827975 w 3196081"/>
                <a:gd name="connsiteY12" fmla="*/ 939146 h 3226550"/>
                <a:gd name="connsiteX13" fmla="*/ 907828 w 3196081"/>
                <a:gd name="connsiteY13" fmla="*/ 1406016 h 3226550"/>
                <a:gd name="connsiteX0" fmla="*/ 5511 w 3196081"/>
                <a:gd name="connsiteY0" fmla="*/ 1758188 h 3226550"/>
                <a:gd name="connsiteX1" fmla="*/ 503517 w 3196081"/>
                <a:gd name="connsiteY1" fmla="*/ 558956 h 3226550"/>
                <a:gd name="connsiteX2" fmla="*/ 1543584 w 3196081"/>
                <a:gd name="connsiteY2" fmla="*/ 53 h 3226550"/>
                <a:gd name="connsiteX3" fmla="*/ 2616684 w 3196081"/>
                <a:gd name="connsiteY3" fmla="*/ 532588 h 3226550"/>
                <a:gd name="connsiteX4" fmla="*/ 3193857 w 3196081"/>
                <a:gd name="connsiteY4" fmla="*/ 1555540 h 3226550"/>
                <a:gd name="connsiteX5" fmla="*/ 2605873 w 3196081"/>
                <a:gd name="connsiteY5" fmla="*/ 2731797 h 3226550"/>
                <a:gd name="connsiteX6" fmla="*/ 1603877 w 3196081"/>
                <a:gd name="connsiteY6" fmla="*/ 3226533 h 3226550"/>
                <a:gd name="connsiteX7" fmla="*/ 572836 w 3196081"/>
                <a:gd name="connsiteY7" fmla="*/ 2746099 h 3226550"/>
                <a:gd name="connsiteX8" fmla="*/ 5511 w 3196081"/>
                <a:gd name="connsiteY8" fmla="*/ 1758188 h 3226550"/>
                <a:gd name="connsiteX9" fmla="*/ 907828 w 3196081"/>
                <a:gd name="connsiteY9" fmla="*/ 1406016 h 3226550"/>
                <a:gd name="connsiteX10" fmla="*/ 1523151 w 3196081"/>
                <a:gd name="connsiteY10" fmla="*/ 2735487 h 3226550"/>
                <a:gd name="connsiteX11" fmla="*/ 2306967 w 3196081"/>
                <a:gd name="connsiteY11" fmla="*/ 1815794 h 3226550"/>
                <a:gd name="connsiteX12" fmla="*/ 1827975 w 3196081"/>
                <a:gd name="connsiteY12" fmla="*/ 939146 h 3226550"/>
                <a:gd name="connsiteX13" fmla="*/ 907828 w 3196081"/>
                <a:gd name="connsiteY13" fmla="*/ 1406016 h 3226550"/>
                <a:gd name="connsiteX0" fmla="*/ 5511 w 3196081"/>
                <a:gd name="connsiteY0" fmla="*/ 1758188 h 3226550"/>
                <a:gd name="connsiteX1" fmla="*/ 503517 w 3196081"/>
                <a:gd name="connsiteY1" fmla="*/ 558956 h 3226550"/>
                <a:gd name="connsiteX2" fmla="*/ 1543584 w 3196081"/>
                <a:gd name="connsiteY2" fmla="*/ 53 h 3226550"/>
                <a:gd name="connsiteX3" fmla="*/ 2616684 w 3196081"/>
                <a:gd name="connsiteY3" fmla="*/ 532588 h 3226550"/>
                <a:gd name="connsiteX4" fmla="*/ 3193857 w 3196081"/>
                <a:gd name="connsiteY4" fmla="*/ 1555540 h 3226550"/>
                <a:gd name="connsiteX5" fmla="*/ 2605873 w 3196081"/>
                <a:gd name="connsiteY5" fmla="*/ 2731797 h 3226550"/>
                <a:gd name="connsiteX6" fmla="*/ 1603877 w 3196081"/>
                <a:gd name="connsiteY6" fmla="*/ 3226533 h 3226550"/>
                <a:gd name="connsiteX7" fmla="*/ 572836 w 3196081"/>
                <a:gd name="connsiteY7" fmla="*/ 2746099 h 3226550"/>
                <a:gd name="connsiteX8" fmla="*/ 5511 w 3196081"/>
                <a:gd name="connsiteY8" fmla="*/ 1758188 h 3226550"/>
                <a:gd name="connsiteX9" fmla="*/ 907828 w 3196081"/>
                <a:gd name="connsiteY9" fmla="*/ 1406016 h 3226550"/>
                <a:gd name="connsiteX10" fmla="*/ 1383318 w 3196081"/>
                <a:gd name="connsiteY10" fmla="*/ 2309717 h 3226550"/>
                <a:gd name="connsiteX11" fmla="*/ 2306967 w 3196081"/>
                <a:gd name="connsiteY11" fmla="*/ 1815794 h 3226550"/>
                <a:gd name="connsiteX12" fmla="*/ 1827975 w 3196081"/>
                <a:gd name="connsiteY12" fmla="*/ 939146 h 3226550"/>
                <a:gd name="connsiteX13" fmla="*/ 907828 w 3196081"/>
                <a:gd name="connsiteY13" fmla="*/ 1406016 h 3226550"/>
                <a:gd name="connsiteX0" fmla="*/ 5511 w 3196081"/>
                <a:gd name="connsiteY0" fmla="*/ 1758188 h 3226550"/>
                <a:gd name="connsiteX1" fmla="*/ 503517 w 3196081"/>
                <a:gd name="connsiteY1" fmla="*/ 558956 h 3226550"/>
                <a:gd name="connsiteX2" fmla="*/ 1543584 w 3196081"/>
                <a:gd name="connsiteY2" fmla="*/ 53 h 3226550"/>
                <a:gd name="connsiteX3" fmla="*/ 2616684 w 3196081"/>
                <a:gd name="connsiteY3" fmla="*/ 532588 h 3226550"/>
                <a:gd name="connsiteX4" fmla="*/ 3193857 w 3196081"/>
                <a:gd name="connsiteY4" fmla="*/ 1555540 h 3226550"/>
                <a:gd name="connsiteX5" fmla="*/ 2605873 w 3196081"/>
                <a:gd name="connsiteY5" fmla="*/ 2731797 h 3226550"/>
                <a:gd name="connsiteX6" fmla="*/ 1603877 w 3196081"/>
                <a:gd name="connsiteY6" fmla="*/ 3226533 h 3226550"/>
                <a:gd name="connsiteX7" fmla="*/ 572836 w 3196081"/>
                <a:gd name="connsiteY7" fmla="*/ 2746099 h 3226550"/>
                <a:gd name="connsiteX8" fmla="*/ 5511 w 3196081"/>
                <a:gd name="connsiteY8" fmla="*/ 1758188 h 3226550"/>
                <a:gd name="connsiteX9" fmla="*/ 907828 w 3196081"/>
                <a:gd name="connsiteY9" fmla="*/ 1406016 h 3226550"/>
                <a:gd name="connsiteX10" fmla="*/ 1383318 w 3196081"/>
                <a:gd name="connsiteY10" fmla="*/ 2309717 h 3226550"/>
                <a:gd name="connsiteX11" fmla="*/ 2306967 w 3196081"/>
                <a:gd name="connsiteY11" fmla="*/ 1815794 h 3226550"/>
                <a:gd name="connsiteX12" fmla="*/ 1827975 w 3196081"/>
                <a:gd name="connsiteY12" fmla="*/ 939146 h 3226550"/>
                <a:gd name="connsiteX13" fmla="*/ 907828 w 3196081"/>
                <a:gd name="connsiteY13" fmla="*/ 1406016 h 3226550"/>
                <a:gd name="connsiteX0" fmla="*/ 5511 w 3196081"/>
                <a:gd name="connsiteY0" fmla="*/ 1758188 h 3226550"/>
                <a:gd name="connsiteX1" fmla="*/ 503517 w 3196081"/>
                <a:gd name="connsiteY1" fmla="*/ 558956 h 3226550"/>
                <a:gd name="connsiteX2" fmla="*/ 1543584 w 3196081"/>
                <a:gd name="connsiteY2" fmla="*/ 53 h 3226550"/>
                <a:gd name="connsiteX3" fmla="*/ 2616684 w 3196081"/>
                <a:gd name="connsiteY3" fmla="*/ 532588 h 3226550"/>
                <a:gd name="connsiteX4" fmla="*/ 3193857 w 3196081"/>
                <a:gd name="connsiteY4" fmla="*/ 1555540 h 3226550"/>
                <a:gd name="connsiteX5" fmla="*/ 2605873 w 3196081"/>
                <a:gd name="connsiteY5" fmla="*/ 2731797 h 3226550"/>
                <a:gd name="connsiteX6" fmla="*/ 1603877 w 3196081"/>
                <a:gd name="connsiteY6" fmla="*/ 3226533 h 3226550"/>
                <a:gd name="connsiteX7" fmla="*/ 572836 w 3196081"/>
                <a:gd name="connsiteY7" fmla="*/ 2746099 h 3226550"/>
                <a:gd name="connsiteX8" fmla="*/ 5511 w 3196081"/>
                <a:gd name="connsiteY8" fmla="*/ 1758188 h 3226550"/>
                <a:gd name="connsiteX9" fmla="*/ 907828 w 3196081"/>
                <a:gd name="connsiteY9" fmla="*/ 1406016 h 3226550"/>
                <a:gd name="connsiteX10" fmla="*/ 1383318 w 3196081"/>
                <a:gd name="connsiteY10" fmla="*/ 2309717 h 3226550"/>
                <a:gd name="connsiteX11" fmla="*/ 2306967 w 3196081"/>
                <a:gd name="connsiteY11" fmla="*/ 1815794 h 3226550"/>
                <a:gd name="connsiteX12" fmla="*/ 1827975 w 3196081"/>
                <a:gd name="connsiteY12" fmla="*/ 939146 h 3226550"/>
                <a:gd name="connsiteX13" fmla="*/ 907828 w 3196081"/>
                <a:gd name="connsiteY13" fmla="*/ 1406016 h 3226550"/>
                <a:gd name="connsiteX0" fmla="*/ 5511 w 3196081"/>
                <a:gd name="connsiteY0" fmla="*/ 1758188 h 3226550"/>
                <a:gd name="connsiteX1" fmla="*/ 503517 w 3196081"/>
                <a:gd name="connsiteY1" fmla="*/ 558956 h 3226550"/>
                <a:gd name="connsiteX2" fmla="*/ 1543584 w 3196081"/>
                <a:gd name="connsiteY2" fmla="*/ 53 h 3226550"/>
                <a:gd name="connsiteX3" fmla="*/ 2616684 w 3196081"/>
                <a:gd name="connsiteY3" fmla="*/ 532588 h 3226550"/>
                <a:gd name="connsiteX4" fmla="*/ 3193857 w 3196081"/>
                <a:gd name="connsiteY4" fmla="*/ 1555540 h 3226550"/>
                <a:gd name="connsiteX5" fmla="*/ 2605873 w 3196081"/>
                <a:gd name="connsiteY5" fmla="*/ 2731797 h 3226550"/>
                <a:gd name="connsiteX6" fmla="*/ 1603877 w 3196081"/>
                <a:gd name="connsiteY6" fmla="*/ 3226533 h 3226550"/>
                <a:gd name="connsiteX7" fmla="*/ 572836 w 3196081"/>
                <a:gd name="connsiteY7" fmla="*/ 2746099 h 3226550"/>
                <a:gd name="connsiteX8" fmla="*/ 5511 w 3196081"/>
                <a:gd name="connsiteY8" fmla="*/ 1758188 h 3226550"/>
                <a:gd name="connsiteX9" fmla="*/ 907828 w 3196081"/>
                <a:gd name="connsiteY9" fmla="*/ 1406016 h 3226550"/>
                <a:gd name="connsiteX10" fmla="*/ 1383318 w 3196081"/>
                <a:gd name="connsiteY10" fmla="*/ 2309717 h 3226550"/>
                <a:gd name="connsiteX11" fmla="*/ 2306967 w 3196081"/>
                <a:gd name="connsiteY11" fmla="*/ 1815794 h 3226550"/>
                <a:gd name="connsiteX12" fmla="*/ 1827975 w 3196081"/>
                <a:gd name="connsiteY12" fmla="*/ 939146 h 3226550"/>
                <a:gd name="connsiteX13" fmla="*/ 907828 w 3196081"/>
                <a:gd name="connsiteY13" fmla="*/ 1406016 h 3226550"/>
                <a:gd name="connsiteX0" fmla="*/ 5511 w 3196081"/>
                <a:gd name="connsiteY0" fmla="*/ 1758188 h 3226550"/>
                <a:gd name="connsiteX1" fmla="*/ 503517 w 3196081"/>
                <a:gd name="connsiteY1" fmla="*/ 558956 h 3226550"/>
                <a:gd name="connsiteX2" fmla="*/ 1543584 w 3196081"/>
                <a:gd name="connsiteY2" fmla="*/ 53 h 3226550"/>
                <a:gd name="connsiteX3" fmla="*/ 2616684 w 3196081"/>
                <a:gd name="connsiteY3" fmla="*/ 532588 h 3226550"/>
                <a:gd name="connsiteX4" fmla="*/ 3193857 w 3196081"/>
                <a:gd name="connsiteY4" fmla="*/ 1555540 h 3226550"/>
                <a:gd name="connsiteX5" fmla="*/ 2605873 w 3196081"/>
                <a:gd name="connsiteY5" fmla="*/ 2731797 h 3226550"/>
                <a:gd name="connsiteX6" fmla="*/ 1603877 w 3196081"/>
                <a:gd name="connsiteY6" fmla="*/ 3226533 h 3226550"/>
                <a:gd name="connsiteX7" fmla="*/ 572836 w 3196081"/>
                <a:gd name="connsiteY7" fmla="*/ 2746099 h 3226550"/>
                <a:gd name="connsiteX8" fmla="*/ 5511 w 3196081"/>
                <a:gd name="connsiteY8" fmla="*/ 1758188 h 3226550"/>
                <a:gd name="connsiteX9" fmla="*/ 907828 w 3196081"/>
                <a:gd name="connsiteY9" fmla="*/ 1406016 h 3226550"/>
                <a:gd name="connsiteX10" fmla="*/ 1383318 w 3196081"/>
                <a:gd name="connsiteY10" fmla="*/ 2309717 h 3226550"/>
                <a:gd name="connsiteX11" fmla="*/ 2306967 w 3196081"/>
                <a:gd name="connsiteY11" fmla="*/ 1815794 h 3226550"/>
                <a:gd name="connsiteX12" fmla="*/ 1827975 w 3196081"/>
                <a:gd name="connsiteY12" fmla="*/ 939146 h 3226550"/>
                <a:gd name="connsiteX13" fmla="*/ 907828 w 3196081"/>
                <a:gd name="connsiteY13" fmla="*/ 1406016 h 3226550"/>
                <a:gd name="connsiteX0" fmla="*/ 5511 w 3196081"/>
                <a:gd name="connsiteY0" fmla="*/ 1758188 h 3226550"/>
                <a:gd name="connsiteX1" fmla="*/ 503517 w 3196081"/>
                <a:gd name="connsiteY1" fmla="*/ 558956 h 3226550"/>
                <a:gd name="connsiteX2" fmla="*/ 1543584 w 3196081"/>
                <a:gd name="connsiteY2" fmla="*/ 53 h 3226550"/>
                <a:gd name="connsiteX3" fmla="*/ 2616684 w 3196081"/>
                <a:gd name="connsiteY3" fmla="*/ 532588 h 3226550"/>
                <a:gd name="connsiteX4" fmla="*/ 3193857 w 3196081"/>
                <a:gd name="connsiteY4" fmla="*/ 1555540 h 3226550"/>
                <a:gd name="connsiteX5" fmla="*/ 2605873 w 3196081"/>
                <a:gd name="connsiteY5" fmla="*/ 2731797 h 3226550"/>
                <a:gd name="connsiteX6" fmla="*/ 1603877 w 3196081"/>
                <a:gd name="connsiteY6" fmla="*/ 3226533 h 3226550"/>
                <a:gd name="connsiteX7" fmla="*/ 572836 w 3196081"/>
                <a:gd name="connsiteY7" fmla="*/ 2746099 h 3226550"/>
                <a:gd name="connsiteX8" fmla="*/ 5511 w 3196081"/>
                <a:gd name="connsiteY8" fmla="*/ 1758188 h 3226550"/>
                <a:gd name="connsiteX9" fmla="*/ 907828 w 3196081"/>
                <a:gd name="connsiteY9" fmla="*/ 1406016 h 3226550"/>
                <a:gd name="connsiteX10" fmla="*/ 1383318 w 3196081"/>
                <a:gd name="connsiteY10" fmla="*/ 2309717 h 3226550"/>
                <a:gd name="connsiteX11" fmla="*/ 2306967 w 3196081"/>
                <a:gd name="connsiteY11" fmla="*/ 1815794 h 3226550"/>
                <a:gd name="connsiteX12" fmla="*/ 1827975 w 3196081"/>
                <a:gd name="connsiteY12" fmla="*/ 939146 h 3226550"/>
                <a:gd name="connsiteX13" fmla="*/ 907828 w 3196081"/>
                <a:gd name="connsiteY13" fmla="*/ 1406016 h 3226550"/>
                <a:gd name="connsiteX0" fmla="*/ 5511 w 3196081"/>
                <a:gd name="connsiteY0" fmla="*/ 1758188 h 3226550"/>
                <a:gd name="connsiteX1" fmla="*/ 503517 w 3196081"/>
                <a:gd name="connsiteY1" fmla="*/ 558956 h 3226550"/>
                <a:gd name="connsiteX2" fmla="*/ 1543584 w 3196081"/>
                <a:gd name="connsiteY2" fmla="*/ 53 h 3226550"/>
                <a:gd name="connsiteX3" fmla="*/ 2616684 w 3196081"/>
                <a:gd name="connsiteY3" fmla="*/ 532588 h 3226550"/>
                <a:gd name="connsiteX4" fmla="*/ 3193857 w 3196081"/>
                <a:gd name="connsiteY4" fmla="*/ 1555540 h 3226550"/>
                <a:gd name="connsiteX5" fmla="*/ 2605873 w 3196081"/>
                <a:gd name="connsiteY5" fmla="*/ 2731797 h 3226550"/>
                <a:gd name="connsiteX6" fmla="*/ 1603877 w 3196081"/>
                <a:gd name="connsiteY6" fmla="*/ 3226533 h 3226550"/>
                <a:gd name="connsiteX7" fmla="*/ 572836 w 3196081"/>
                <a:gd name="connsiteY7" fmla="*/ 2746099 h 3226550"/>
                <a:gd name="connsiteX8" fmla="*/ 5511 w 3196081"/>
                <a:gd name="connsiteY8" fmla="*/ 1758188 h 3226550"/>
                <a:gd name="connsiteX9" fmla="*/ 907828 w 3196081"/>
                <a:gd name="connsiteY9" fmla="*/ 1406016 h 3226550"/>
                <a:gd name="connsiteX10" fmla="*/ 1383318 w 3196081"/>
                <a:gd name="connsiteY10" fmla="*/ 2309717 h 3226550"/>
                <a:gd name="connsiteX11" fmla="*/ 2306967 w 3196081"/>
                <a:gd name="connsiteY11" fmla="*/ 1815794 h 3226550"/>
                <a:gd name="connsiteX12" fmla="*/ 1827975 w 3196081"/>
                <a:gd name="connsiteY12" fmla="*/ 939146 h 3226550"/>
                <a:gd name="connsiteX13" fmla="*/ 907828 w 3196081"/>
                <a:gd name="connsiteY13" fmla="*/ 1406016 h 3226550"/>
                <a:gd name="connsiteX0" fmla="*/ 5511 w 3196081"/>
                <a:gd name="connsiteY0" fmla="*/ 1758188 h 3226550"/>
                <a:gd name="connsiteX1" fmla="*/ 503517 w 3196081"/>
                <a:gd name="connsiteY1" fmla="*/ 558956 h 3226550"/>
                <a:gd name="connsiteX2" fmla="*/ 1543584 w 3196081"/>
                <a:gd name="connsiteY2" fmla="*/ 53 h 3226550"/>
                <a:gd name="connsiteX3" fmla="*/ 2616684 w 3196081"/>
                <a:gd name="connsiteY3" fmla="*/ 532588 h 3226550"/>
                <a:gd name="connsiteX4" fmla="*/ 3193857 w 3196081"/>
                <a:gd name="connsiteY4" fmla="*/ 1555540 h 3226550"/>
                <a:gd name="connsiteX5" fmla="*/ 2605873 w 3196081"/>
                <a:gd name="connsiteY5" fmla="*/ 2731797 h 3226550"/>
                <a:gd name="connsiteX6" fmla="*/ 1603877 w 3196081"/>
                <a:gd name="connsiteY6" fmla="*/ 3226533 h 3226550"/>
                <a:gd name="connsiteX7" fmla="*/ 572836 w 3196081"/>
                <a:gd name="connsiteY7" fmla="*/ 2746099 h 3226550"/>
                <a:gd name="connsiteX8" fmla="*/ 5511 w 3196081"/>
                <a:gd name="connsiteY8" fmla="*/ 1758188 h 3226550"/>
                <a:gd name="connsiteX9" fmla="*/ 889082 w 3196081"/>
                <a:gd name="connsiteY9" fmla="*/ 1415649 h 3226550"/>
                <a:gd name="connsiteX10" fmla="*/ 1383318 w 3196081"/>
                <a:gd name="connsiteY10" fmla="*/ 2309717 h 3226550"/>
                <a:gd name="connsiteX11" fmla="*/ 2306967 w 3196081"/>
                <a:gd name="connsiteY11" fmla="*/ 1815794 h 3226550"/>
                <a:gd name="connsiteX12" fmla="*/ 1827975 w 3196081"/>
                <a:gd name="connsiteY12" fmla="*/ 939146 h 3226550"/>
                <a:gd name="connsiteX13" fmla="*/ 889082 w 3196081"/>
                <a:gd name="connsiteY13" fmla="*/ 1415649 h 3226550"/>
                <a:gd name="connsiteX0" fmla="*/ 5511 w 3196081"/>
                <a:gd name="connsiteY0" fmla="*/ 1758188 h 3226550"/>
                <a:gd name="connsiteX1" fmla="*/ 503517 w 3196081"/>
                <a:gd name="connsiteY1" fmla="*/ 558956 h 3226550"/>
                <a:gd name="connsiteX2" fmla="*/ 1543584 w 3196081"/>
                <a:gd name="connsiteY2" fmla="*/ 53 h 3226550"/>
                <a:gd name="connsiteX3" fmla="*/ 2616684 w 3196081"/>
                <a:gd name="connsiteY3" fmla="*/ 532588 h 3226550"/>
                <a:gd name="connsiteX4" fmla="*/ 3193857 w 3196081"/>
                <a:gd name="connsiteY4" fmla="*/ 1555540 h 3226550"/>
                <a:gd name="connsiteX5" fmla="*/ 2605873 w 3196081"/>
                <a:gd name="connsiteY5" fmla="*/ 2731797 h 3226550"/>
                <a:gd name="connsiteX6" fmla="*/ 1603877 w 3196081"/>
                <a:gd name="connsiteY6" fmla="*/ 3226533 h 3226550"/>
                <a:gd name="connsiteX7" fmla="*/ 572836 w 3196081"/>
                <a:gd name="connsiteY7" fmla="*/ 2746099 h 3226550"/>
                <a:gd name="connsiteX8" fmla="*/ 5511 w 3196081"/>
                <a:gd name="connsiteY8" fmla="*/ 1758188 h 3226550"/>
                <a:gd name="connsiteX9" fmla="*/ 889082 w 3196081"/>
                <a:gd name="connsiteY9" fmla="*/ 1415649 h 3226550"/>
                <a:gd name="connsiteX10" fmla="*/ 1383318 w 3196081"/>
                <a:gd name="connsiteY10" fmla="*/ 2309717 h 3226550"/>
                <a:gd name="connsiteX11" fmla="*/ 2306967 w 3196081"/>
                <a:gd name="connsiteY11" fmla="*/ 1815794 h 3226550"/>
                <a:gd name="connsiteX12" fmla="*/ 1827975 w 3196081"/>
                <a:gd name="connsiteY12" fmla="*/ 939146 h 3226550"/>
                <a:gd name="connsiteX13" fmla="*/ 889082 w 3196081"/>
                <a:gd name="connsiteY13" fmla="*/ 1415649 h 3226550"/>
                <a:gd name="connsiteX0" fmla="*/ 5511 w 3196081"/>
                <a:gd name="connsiteY0" fmla="*/ 1758188 h 3226550"/>
                <a:gd name="connsiteX1" fmla="*/ 503517 w 3196081"/>
                <a:gd name="connsiteY1" fmla="*/ 558956 h 3226550"/>
                <a:gd name="connsiteX2" fmla="*/ 1543584 w 3196081"/>
                <a:gd name="connsiteY2" fmla="*/ 53 h 3226550"/>
                <a:gd name="connsiteX3" fmla="*/ 2616684 w 3196081"/>
                <a:gd name="connsiteY3" fmla="*/ 532588 h 3226550"/>
                <a:gd name="connsiteX4" fmla="*/ 3193857 w 3196081"/>
                <a:gd name="connsiteY4" fmla="*/ 1555540 h 3226550"/>
                <a:gd name="connsiteX5" fmla="*/ 2605873 w 3196081"/>
                <a:gd name="connsiteY5" fmla="*/ 2731797 h 3226550"/>
                <a:gd name="connsiteX6" fmla="*/ 1603877 w 3196081"/>
                <a:gd name="connsiteY6" fmla="*/ 3226533 h 3226550"/>
                <a:gd name="connsiteX7" fmla="*/ 572836 w 3196081"/>
                <a:gd name="connsiteY7" fmla="*/ 2746099 h 3226550"/>
                <a:gd name="connsiteX8" fmla="*/ 5511 w 3196081"/>
                <a:gd name="connsiteY8" fmla="*/ 1758188 h 3226550"/>
                <a:gd name="connsiteX9" fmla="*/ 889082 w 3196081"/>
                <a:gd name="connsiteY9" fmla="*/ 1415649 h 3226550"/>
                <a:gd name="connsiteX10" fmla="*/ 1383318 w 3196081"/>
                <a:gd name="connsiteY10" fmla="*/ 2309717 h 3226550"/>
                <a:gd name="connsiteX11" fmla="*/ 2306967 w 3196081"/>
                <a:gd name="connsiteY11" fmla="*/ 1815794 h 3226550"/>
                <a:gd name="connsiteX12" fmla="*/ 1827975 w 3196081"/>
                <a:gd name="connsiteY12" fmla="*/ 939146 h 3226550"/>
                <a:gd name="connsiteX13" fmla="*/ 889082 w 3196081"/>
                <a:gd name="connsiteY13" fmla="*/ 1415649 h 3226550"/>
                <a:gd name="connsiteX0" fmla="*/ 5511 w 3196081"/>
                <a:gd name="connsiteY0" fmla="*/ 1758188 h 3226550"/>
                <a:gd name="connsiteX1" fmla="*/ 503517 w 3196081"/>
                <a:gd name="connsiteY1" fmla="*/ 558956 h 3226550"/>
                <a:gd name="connsiteX2" fmla="*/ 1543584 w 3196081"/>
                <a:gd name="connsiteY2" fmla="*/ 53 h 3226550"/>
                <a:gd name="connsiteX3" fmla="*/ 2616684 w 3196081"/>
                <a:gd name="connsiteY3" fmla="*/ 532588 h 3226550"/>
                <a:gd name="connsiteX4" fmla="*/ 3193857 w 3196081"/>
                <a:gd name="connsiteY4" fmla="*/ 1555540 h 3226550"/>
                <a:gd name="connsiteX5" fmla="*/ 2605873 w 3196081"/>
                <a:gd name="connsiteY5" fmla="*/ 2731797 h 3226550"/>
                <a:gd name="connsiteX6" fmla="*/ 1603877 w 3196081"/>
                <a:gd name="connsiteY6" fmla="*/ 3226533 h 3226550"/>
                <a:gd name="connsiteX7" fmla="*/ 572836 w 3196081"/>
                <a:gd name="connsiteY7" fmla="*/ 2746099 h 3226550"/>
                <a:gd name="connsiteX8" fmla="*/ 5511 w 3196081"/>
                <a:gd name="connsiteY8" fmla="*/ 1758188 h 3226550"/>
                <a:gd name="connsiteX9" fmla="*/ 889082 w 3196081"/>
                <a:gd name="connsiteY9" fmla="*/ 1415649 h 3226550"/>
                <a:gd name="connsiteX10" fmla="*/ 975713 w 3196081"/>
                <a:gd name="connsiteY10" fmla="*/ 1867923 h 3226550"/>
                <a:gd name="connsiteX11" fmla="*/ 1383318 w 3196081"/>
                <a:gd name="connsiteY11" fmla="*/ 2309717 h 3226550"/>
                <a:gd name="connsiteX12" fmla="*/ 2306967 w 3196081"/>
                <a:gd name="connsiteY12" fmla="*/ 1815794 h 3226550"/>
                <a:gd name="connsiteX13" fmla="*/ 1827975 w 3196081"/>
                <a:gd name="connsiteY13" fmla="*/ 939146 h 3226550"/>
                <a:gd name="connsiteX14" fmla="*/ 889082 w 3196081"/>
                <a:gd name="connsiteY14" fmla="*/ 1415649 h 3226550"/>
                <a:gd name="connsiteX0" fmla="*/ 5511 w 3196081"/>
                <a:gd name="connsiteY0" fmla="*/ 1758188 h 3226550"/>
                <a:gd name="connsiteX1" fmla="*/ 503517 w 3196081"/>
                <a:gd name="connsiteY1" fmla="*/ 558956 h 3226550"/>
                <a:gd name="connsiteX2" fmla="*/ 1543584 w 3196081"/>
                <a:gd name="connsiteY2" fmla="*/ 53 h 3226550"/>
                <a:gd name="connsiteX3" fmla="*/ 2616684 w 3196081"/>
                <a:gd name="connsiteY3" fmla="*/ 532588 h 3226550"/>
                <a:gd name="connsiteX4" fmla="*/ 3193857 w 3196081"/>
                <a:gd name="connsiteY4" fmla="*/ 1555540 h 3226550"/>
                <a:gd name="connsiteX5" fmla="*/ 2605873 w 3196081"/>
                <a:gd name="connsiteY5" fmla="*/ 2731797 h 3226550"/>
                <a:gd name="connsiteX6" fmla="*/ 1603877 w 3196081"/>
                <a:gd name="connsiteY6" fmla="*/ 3226533 h 3226550"/>
                <a:gd name="connsiteX7" fmla="*/ 572836 w 3196081"/>
                <a:gd name="connsiteY7" fmla="*/ 2746099 h 3226550"/>
                <a:gd name="connsiteX8" fmla="*/ 5511 w 3196081"/>
                <a:gd name="connsiteY8" fmla="*/ 1758188 h 3226550"/>
                <a:gd name="connsiteX9" fmla="*/ 889082 w 3196081"/>
                <a:gd name="connsiteY9" fmla="*/ 1415649 h 3226550"/>
                <a:gd name="connsiteX10" fmla="*/ 1066404 w 3196081"/>
                <a:gd name="connsiteY10" fmla="*/ 1829212 h 3226550"/>
                <a:gd name="connsiteX11" fmla="*/ 1383318 w 3196081"/>
                <a:gd name="connsiteY11" fmla="*/ 2309717 h 3226550"/>
                <a:gd name="connsiteX12" fmla="*/ 2306967 w 3196081"/>
                <a:gd name="connsiteY12" fmla="*/ 1815794 h 3226550"/>
                <a:gd name="connsiteX13" fmla="*/ 1827975 w 3196081"/>
                <a:gd name="connsiteY13" fmla="*/ 939146 h 3226550"/>
                <a:gd name="connsiteX14" fmla="*/ 889082 w 3196081"/>
                <a:gd name="connsiteY14" fmla="*/ 1415649 h 3226550"/>
                <a:gd name="connsiteX0" fmla="*/ 5511 w 3196081"/>
                <a:gd name="connsiteY0" fmla="*/ 1758188 h 3226550"/>
                <a:gd name="connsiteX1" fmla="*/ 503517 w 3196081"/>
                <a:gd name="connsiteY1" fmla="*/ 558956 h 3226550"/>
                <a:gd name="connsiteX2" fmla="*/ 1543584 w 3196081"/>
                <a:gd name="connsiteY2" fmla="*/ 53 h 3226550"/>
                <a:gd name="connsiteX3" fmla="*/ 2616684 w 3196081"/>
                <a:gd name="connsiteY3" fmla="*/ 532588 h 3226550"/>
                <a:gd name="connsiteX4" fmla="*/ 3193857 w 3196081"/>
                <a:gd name="connsiteY4" fmla="*/ 1555540 h 3226550"/>
                <a:gd name="connsiteX5" fmla="*/ 2605873 w 3196081"/>
                <a:gd name="connsiteY5" fmla="*/ 2731797 h 3226550"/>
                <a:gd name="connsiteX6" fmla="*/ 1603877 w 3196081"/>
                <a:gd name="connsiteY6" fmla="*/ 3226533 h 3226550"/>
                <a:gd name="connsiteX7" fmla="*/ 572836 w 3196081"/>
                <a:gd name="connsiteY7" fmla="*/ 2746099 h 3226550"/>
                <a:gd name="connsiteX8" fmla="*/ 5511 w 3196081"/>
                <a:gd name="connsiteY8" fmla="*/ 1758188 h 3226550"/>
                <a:gd name="connsiteX9" fmla="*/ 889082 w 3196081"/>
                <a:gd name="connsiteY9" fmla="*/ 1415649 h 3226550"/>
                <a:gd name="connsiteX10" fmla="*/ 1066404 w 3196081"/>
                <a:gd name="connsiteY10" fmla="*/ 1829212 h 3226550"/>
                <a:gd name="connsiteX11" fmla="*/ 1383318 w 3196081"/>
                <a:gd name="connsiteY11" fmla="*/ 2309717 h 3226550"/>
                <a:gd name="connsiteX12" fmla="*/ 2306967 w 3196081"/>
                <a:gd name="connsiteY12" fmla="*/ 1815794 h 3226550"/>
                <a:gd name="connsiteX13" fmla="*/ 1827975 w 3196081"/>
                <a:gd name="connsiteY13" fmla="*/ 939146 h 3226550"/>
                <a:gd name="connsiteX14" fmla="*/ 889082 w 3196081"/>
                <a:gd name="connsiteY14" fmla="*/ 1415649 h 3226550"/>
                <a:gd name="connsiteX0" fmla="*/ 5511 w 3196081"/>
                <a:gd name="connsiteY0" fmla="*/ 1758188 h 3226550"/>
                <a:gd name="connsiteX1" fmla="*/ 503517 w 3196081"/>
                <a:gd name="connsiteY1" fmla="*/ 558956 h 3226550"/>
                <a:gd name="connsiteX2" fmla="*/ 1543584 w 3196081"/>
                <a:gd name="connsiteY2" fmla="*/ 53 h 3226550"/>
                <a:gd name="connsiteX3" fmla="*/ 2616684 w 3196081"/>
                <a:gd name="connsiteY3" fmla="*/ 532588 h 3226550"/>
                <a:gd name="connsiteX4" fmla="*/ 3193857 w 3196081"/>
                <a:gd name="connsiteY4" fmla="*/ 1555540 h 3226550"/>
                <a:gd name="connsiteX5" fmla="*/ 2605873 w 3196081"/>
                <a:gd name="connsiteY5" fmla="*/ 2731797 h 3226550"/>
                <a:gd name="connsiteX6" fmla="*/ 1603877 w 3196081"/>
                <a:gd name="connsiteY6" fmla="*/ 3226533 h 3226550"/>
                <a:gd name="connsiteX7" fmla="*/ 572836 w 3196081"/>
                <a:gd name="connsiteY7" fmla="*/ 2746099 h 3226550"/>
                <a:gd name="connsiteX8" fmla="*/ 5511 w 3196081"/>
                <a:gd name="connsiteY8" fmla="*/ 1758188 h 3226550"/>
                <a:gd name="connsiteX9" fmla="*/ 889082 w 3196081"/>
                <a:gd name="connsiteY9" fmla="*/ 1415649 h 3226550"/>
                <a:gd name="connsiteX10" fmla="*/ 1066404 w 3196081"/>
                <a:gd name="connsiteY10" fmla="*/ 1829212 h 3226550"/>
                <a:gd name="connsiteX11" fmla="*/ 1383318 w 3196081"/>
                <a:gd name="connsiteY11" fmla="*/ 2309717 h 3226550"/>
                <a:gd name="connsiteX12" fmla="*/ 1889939 w 3196081"/>
                <a:gd name="connsiteY12" fmla="*/ 2140567 h 3226550"/>
                <a:gd name="connsiteX13" fmla="*/ 2306967 w 3196081"/>
                <a:gd name="connsiteY13" fmla="*/ 1815794 h 3226550"/>
                <a:gd name="connsiteX14" fmla="*/ 1827975 w 3196081"/>
                <a:gd name="connsiteY14" fmla="*/ 939146 h 3226550"/>
                <a:gd name="connsiteX15" fmla="*/ 889082 w 3196081"/>
                <a:gd name="connsiteY15" fmla="*/ 1415649 h 3226550"/>
                <a:gd name="connsiteX0" fmla="*/ 5511 w 3196081"/>
                <a:gd name="connsiteY0" fmla="*/ 1758188 h 3226550"/>
                <a:gd name="connsiteX1" fmla="*/ 503517 w 3196081"/>
                <a:gd name="connsiteY1" fmla="*/ 558956 h 3226550"/>
                <a:gd name="connsiteX2" fmla="*/ 1543584 w 3196081"/>
                <a:gd name="connsiteY2" fmla="*/ 53 h 3226550"/>
                <a:gd name="connsiteX3" fmla="*/ 2616684 w 3196081"/>
                <a:gd name="connsiteY3" fmla="*/ 532588 h 3226550"/>
                <a:gd name="connsiteX4" fmla="*/ 3193857 w 3196081"/>
                <a:gd name="connsiteY4" fmla="*/ 1555540 h 3226550"/>
                <a:gd name="connsiteX5" fmla="*/ 2605873 w 3196081"/>
                <a:gd name="connsiteY5" fmla="*/ 2731797 h 3226550"/>
                <a:gd name="connsiteX6" fmla="*/ 1603877 w 3196081"/>
                <a:gd name="connsiteY6" fmla="*/ 3226533 h 3226550"/>
                <a:gd name="connsiteX7" fmla="*/ 572836 w 3196081"/>
                <a:gd name="connsiteY7" fmla="*/ 2746099 h 3226550"/>
                <a:gd name="connsiteX8" fmla="*/ 5511 w 3196081"/>
                <a:gd name="connsiteY8" fmla="*/ 1758188 h 3226550"/>
                <a:gd name="connsiteX9" fmla="*/ 889082 w 3196081"/>
                <a:gd name="connsiteY9" fmla="*/ 1415649 h 3226550"/>
                <a:gd name="connsiteX10" fmla="*/ 1066404 w 3196081"/>
                <a:gd name="connsiteY10" fmla="*/ 1829212 h 3226550"/>
                <a:gd name="connsiteX11" fmla="*/ 1383318 w 3196081"/>
                <a:gd name="connsiteY11" fmla="*/ 2309717 h 3226550"/>
                <a:gd name="connsiteX12" fmla="*/ 1877444 w 3196081"/>
                <a:gd name="connsiteY12" fmla="*/ 2146989 h 3226550"/>
                <a:gd name="connsiteX13" fmla="*/ 2306967 w 3196081"/>
                <a:gd name="connsiteY13" fmla="*/ 1815794 h 3226550"/>
                <a:gd name="connsiteX14" fmla="*/ 1827975 w 3196081"/>
                <a:gd name="connsiteY14" fmla="*/ 939146 h 3226550"/>
                <a:gd name="connsiteX15" fmla="*/ 889082 w 3196081"/>
                <a:gd name="connsiteY15" fmla="*/ 1415649 h 3226550"/>
                <a:gd name="connsiteX0" fmla="*/ 5511 w 3196081"/>
                <a:gd name="connsiteY0" fmla="*/ 1758188 h 3226550"/>
                <a:gd name="connsiteX1" fmla="*/ 503517 w 3196081"/>
                <a:gd name="connsiteY1" fmla="*/ 558956 h 3226550"/>
                <a:gd name="connsiteX2" fmla="*/ 1543584 w 3196081"/>
                <a:gd name="connsiteY2" fmla="*/ 53 h 3226550"/>
                <a:gd name="connsiteX3" fmla="*/ 2616684 w 3196081"/>
                <a:gd name="connsiteY3" fmla="*/ 532588 h 3226550"/>
                <a:gd name="connsiteX4" fmla="*/ 3193857 w 3196081"/>
                <a:gd name="connsiteY4" fmla="*/ 1555540 h 3226550"/>
                <a:gd name="connsiteX5" fmla="*/ 2605873 w 3196081"/>
                <a:gd name="connsiteY5" fmla="*/ 2731797 h 3226550"/>
                <a:gd name="connsiteX6" fmla="*/ 1603877 w 3196081"/>
                <a:gd name="connsiteY6" fmla="*/ 3226533 h 3226550"/>
                <a:gd name="connsiteX7" fmla="*/ 572836 w 3196081"/>
                <a:gd name="connsiteY7" fmla="*/ 2746099 h 3226550"/>
                <a:gd name="connsiteX8" fmla="*/ 5511 w 3196081"/>
                <a:gd name="connsiteY8" fmla="*/ 1758188 h 3226550"/>
                <a:gd name="connsiteX9" fmla="*/ 889082 w 3196081"/>
                <a:gd name="connsiteY9" fmla="*/ 1415649 h 3226550"/>
                <a:gd name="connsiteX10" fmla="*/ 1066404 w 3196081"/>
                <a:gd name="connsiteY10" fmla="*/ 1829212 h 3226550"/>
                <a:gd name="connsiteX11" fmla="*/ 1383318 w 3196081"/>
                <a:gd name="connsiteY11" fmla="*/ 2309717 h 3226550"/>
                <a:gd name="connsiteX12" fmla="*/ 1877444 w 3196081"/>
                <a:gd name="connsiteY12" fmla="*/ 2146989 h 3226550"/>
                <a:gd name="connsiteX13" fmla="*/ 2306967 w 3196081"/>
                <a:gd name="connsiteY13" fmla="*/ 1815794 h 3226550"/>
                <a:gd name="connsiteX14" fmla="*/ 1827975 w 3196081"/>
                <a:gd name="connsiteY14" fmla="*/ 939146 h 3226550"/>
                <a:gd name="connsiteX15" fmla="*/ 1337755 w 3196081"/>
                <a:gd name="connsiteY15" fmla="*/ 1081530 h 3226550"/>
                <a:gd name="connsiteX16" fmla="*/ 889082 w 3196081"/>
                <a:gd name="connsiteY16" fmla="*/ 1415649 h 3226550"/>
                <a:gd name="connsiteX0" fmla="*/ 5511 w 3196081"/>
                <a:gd name="connsiteY0" fmla="*/ 1758188 h 3226550"/>
                <a:gd name="connsiteX1" fmla="*/ 503517 w 3196081"/>
                <a:gd name="connsiteY1" fmla="*/ 558956 h 3226550"/>
                <a:gd name="connsiteX2" fmla="*/ 1543584 w 3196081"/>
                <a:gd name="connsiteY2" fmla="*/ 53 h 3226550"/>
                <a:gd name="connsiteX3" fmla="*/ 2616684 w 3196081"/>
                <a:gd name="connsiteY3" fmla="*/ 532588 h 3226550"/>
                <a:gd name="connsiteX4" fmla="*/ 3193857 w 3196081"/>
                <a:gd name="connsiteY4" fmla="*/ 1555540 h 3226550"/>
                <a:gd name="connsiteX5" fmla="*/ 2605873 w 3196081"/>
                <a:gd name="connsiteY5" fmla="*/ 2731797 h 3226550"/>
                <a:gd name="connsiteX6" fmla="*/ 1603877 w 3196081"/>
                <a:gd name="connsiteY6" fmla="*/ 3226533 h 3226550"/>
                <a:gd name="connsiteX7" fmla="*/ 572836 w 3196081"/>
                <a:gd name="connsiteY7" fmla="*/ 2746099 h 3226550"/>
                <a:gd name="connsiteX8" fmla="*/ 5511 w 3196081"/>
                <a:gd name="connsiteY8" fmla="*/ 1758188 h 3226550"/>
                <a:gd name="connsiteX9" fmla="*/ 889082 w 3196081"/>
                <a:gd name="connsiteY9" fmla="*/ 1415649 h 3226550"/>
                <a:gd name="connsiteX10" fmla="*/ 1066404 w 3196081"/>
                <a:gd name="connsiteY10" fmla="*/ 1829212 h 3226550"/>
                <a:gd name="connsiteX11" fmla="*/ 1383318 w 3196081"/>
                <a:gd name="connsiteY11" fmla="*/ 2309717 h 3226550"/>
                <a:gd name="connsiteX12" fmla="*/ 1877444 w 3196081"/>
                <a:gd name="connsiteY12" fmla="*/ 2146989 h 3226550"/>
                <a:gd name="connsiteX13" fmla="*/ 2306967 w 3196081"/>
                <a:gd name="connsiteY13" fmla="*/ 1815794 h 3226550"/>
                <a:gd name="connsiteX14" fmla="*/ 1827975 w 3196081"/>
                <a:gd name="connsiteY14" fmla="*/ 939146 h 3226550"/>
                <a:gd name="connsiteX15" fmla="*/ 1344353 w 3196081"/>
                <a:gd name="connsiteY15" fmla="*/ 1109735 h 3226550"/>
                <a:gd name="connsiteX16" fmla="*/ 889082 w 3196081"/>
                <a:gd name="connsiteY16" fmla="*/ 1415649 h 3226550"/>
                <a:gd name="connsiteX0" fmla="*/ 5511 w 3196081"/>
                <a:gd name="connsiteY0" fmla="*/ 1758188 h 3226550"/>
                <a:gd name="connsiteX1" fmla="*/ 503517 w 3196081"/>
                <a:gd name="connsiteY1" fmla="*/ 558956 h 3226550"/>
                <a:gd name="connsiteX2" fmla="*/ 1543584 w 3196081"/>
                <a:gd name="connsiteY2" fmla="*/ 53 h 3226550"/>
                <a:gd name="connsiteX3" fmla="*/ 2616684 w 3196081"/>
                <a:gd name="connsiteY3" fmla="*/ 532588 h 3226550"/>
                <a:gd name="connsiteX4" fmla="*/ 3193857 w 3196081"/>
                <a:gd name="connsiteY4" fmla="*/ 1555540 h 3226550"/>
                <a:gd name="connsiteX5" fmla="*/ 2605873 w 3196081"/>
                <a:gd name="connsiteY5" fmla="*/ 2731797 h 3226550"/>
                <a:gd name="connsiteX6" fmla="*/ 1603877 w 3196081"/>
                <a:gd name="connsiteY6" fmla="*/ 3226533 h 3226550"/>
                <a:gd name="connsiteX7" fmla="*/ 572836 w 3196081"/>
                <a:gd name="connsiteY7" fmla="*/ 2746099 h 3226550"/>
                <a:gd name="connsiteX8" fmla="*/ 5511 w 3196081"/>
                <a:gd name="connsiteY8" fmla="*/ 1758188 h 3226550"/>
                <a:gd name="connsiteX9" fmla="*/ 889082 w 3196081"/>
                <a:gd name="connsiteY9" fmla="*/ 1415649 h 3226550"/>
                <a:gd name="connsiteX10" fmla="*/ 1066404 w 3196081"/>
                <a:gd name="connsiteY10" fmla="*/ 1829212 h 3226550"/>
                <a:gd name="connsiteX11" fmla="*/ 1383318 w 3196081"/>
                <a:gd name="connsiteY11" fmla="*/ 2309717 h 3226550"/>
                <a:gd name="connsiteX12" fmla="*/ 1877444 w 3196081"/>
                <a:gd name="connsiteY12" fmla="*/ 2146989 h 3226550"/>
                <a:gd name="connsiteX13" fmla="*/ 2306967 w 3196081"/>
                <a:gd name="connsiteY13" fmla="*/ 1815794 h 3226550"/>
                <a:gd name="connsiteX14" fmla="*/ 2104007 w 3196081"/>
                <a:gd name="connsiteY14" fmla="*/ 1327538 h 3226550"/>
                <a:gd name="connsiteX15" fmla="*/ 1827975 w 3196081"/>
                <a:gd name="connsiteY15" fmla="*/ 939146 h 3226550"/>
                <a:gd name="connsiteX16" fmla="*/ 1344353 w 3196081"/>
                <a:gd name="connsiteY16" fmla="*/ 1109735 h 3226550"/>
                <a:gd name="connsiteX17" fmla="*/ 889082 w 3196081"/>
                <a:gd name="connsiteY17" fmla="*/ 1415649 h 3226550"/>
                <a:gd name="connsiteX0" fmla="*/ 5511 w 3196081"/>
                <a:gd name="connsiteY0" fmla="*/ 1758188 h 3226550"/>
                <a:gd name="connsiteX1" fmla="*/ 503517 w 3196081"/>
                <a:gd name="connsiteY1" fmla="*/ 558956 h 3226550"/>
                <a:gd name="connsiteX2" fmla="*/ 1543584 w 3196081"/>
                <a:gd name="connsiteY2" fmla="*/ 53 h 3226550"/>
                <a:gd name="connsiteX3" fmla="*/ 2616684 w 3196081"/>
                <a:gd name="connsiteY3" fmla="*/ 532588 h 3226550"/>
                <a:gd name="connsiteX4" fmla="*/ 3193857 w 3196081"/>
                <a:gd name="connsiteY4" fmla="*/ 1555540 h 3226550"/>
                <a:gd name="connsiteX5" fmla="*/ 2605873 w 3196081"/>
                <a:gd name="connsiteY5" fmla="*/ 2731797 h 3226550"/>
                <a:gd name="connsiteX6" fmla="*/ 1603877 w 3196081"/>
                <a:gd name="connsiteY6" fmla="*/ 3226533 h 3226550"/>
                <a:gd name="connsiteX7" fmla="*/ 572836 w 3196081"/>
                <a:gd name="connsiteY7" fmla="*/ 2746099 h 3226550"/>
                <a:gd name="connsiteX8" fmla="*/ 5511 w 3196081"/>
                <a:gd name="connsiteY8" fmla="*/ 1758188 h 3226550"/>
                <a:gd name="connsiteX9" fmla="*/ 889082 w 3196081"/>
                <a:gd name="connsiteY9" fmla="*/ 1415649 h 3226550"/>
                <a:gd name="connsiteX10" fmla="*/ 1082460 w 3196081"/>
                <a:gd name="connsiteY10" fmla="*/ 1860457 h 3226550"/>
                <a:gd name="connsiteX11" fmla="*/ 1383318 w 3196081"/>
                <a:gd name="connsiteY11" fmla="*/ 2309717 h 3226550"/>
                <a:gd name="connsiteX12" fmla="*/ 1877444 w 3196081"/>
                <a:gd name="connsiteY12" fmla="*/ 2146989 h 3226550"/>
                <a:gd name="connsiteX13" fmla="*/ 2306967 w 3196081"/>
                <a:gd name="connsiteY13" fmla="*/ 1815794 h 3226550"/>
                <a:gd name="connsiteX14" fmla="*/ 2104007 w 3196081"/>
                <a:gd name="connsiteY14" fmla="*/ 1327538 h 3226550"/>
                <a:gd name="connsiteX15" fmla="*/ 1827975 w 3196081"/>
                <a:gd name="connsiteY15" fmla="*/ 939146 h 3226550"/>
                <a:gd name="connsiteX16" fmla="*/ 1344353 w 3196081"/>
                <a:gd name="connsiteY16" fmla="*/ 1109735 h 3226550"/>
                <a:gd name="connsiteX17" fmla="*/ 889082 w 3196081"/>
                <a:gd name="connsiteY17" fmla="*/ 1415649 h 3226550"/>
                <a:gd name="connsiteX0" fmla="*/ 5511 w 3196081"/>
                <a:gd name="connsiteY0" fmla="*/ 1758188 h 3226550"/>
                <a:gd name="connsiteX1" fmla="*/ 503517 w 3196081"/>
                <a:gd name="connsiteY1" fmla="*/ 558956 h 3226550"/>
                <a:gd name="connsiteX2" fmla="*/ 1543584 w 3196081"/>
                <a:gd name="connsiteY2" fmla="*/ 53 h 3226550"/>
                <a:gd name="connsiteX3" fmla="*/ 2616684 w 3196081"/>
                <a:gd name="connsiteY3" fmla="*/ 532588 h 3226550"/>
                <a:gd name="connsiteX4" fmla="*/ 3193857 w 3196081"/>
                <a:gd name="connsiteY4" fmla="*/ 1555540 h 3226550"/>
                <a:gd name="connsiteX5" fmla="*/ 2605873 w 3196081"/>
                <a:gd name="connsiteY5" fmla="*/ 2731797 h 3226550"/>
                <a:gd name="connsiteX6" fmla="*/ 1603877 w 3196081"/>
                <a:gd name="connsiteY6" fmla="*/ 3226533 h 3226550"/>
                <a:gd name="connsiteX7" fmla="*/ 572836 w 3196081"/>
                <a:gd name="connsiteY7" fmla="*/ 2746099 h 3226550"/>
                <a:gd name="connsiteX8" fmla="*/ 5511 w 3196081"/>
                <a:gd name="connsiteY8" fmla="*/ 1758188 h 3226550"/>
                <a:gd name="connsiteX9" fmla="*/ 914075 w 3196081"/>
                <a:gd name="connsiteY9" fmla="*/ 1402801 h 3226550"/>
                <a:gd name="connsiteX10" fmla="*/ 1082460 w 3196081"/>
                <a:gd name="connsiteY10" fmla="*/ 1860457 h 3226550"/>
                <a:gd name="connsiteX11" fmla="*/ 1383318 w 3196081"/>
                <a:gd name="connsiteY11" fmla="*/ 2309717 h 3226550"/>
                <a:gd name="connsiteX12" fmla="*/ 1877444 w 3196081"/>
                <a:gd name="connsiteY12" fmla="*/ 2146989 h 3226550"/>
                <a:gd name="connsiteX13" fmla="*/ 2306967 w 3196081"/>
                <a:gd name="connsiteY13" fmla="*/ 1815794 h 3226550"/>
                <a:gd name="connsiteX14" fmla="*/ 2104007 w 3196081"/>
                <a:gd name="connsiteY14" fmla="*/ 1327538 h 3226550"/>
                <a:gd name="connsiteX15" fmla="*/ 1827975 w 3196081"/>
                <a:gd name="connsiteY15" fmla="*/ 939146 h 3226550"/>
                <a:gd name="connsiteX16" fmla="*/ 1344353 w 3196081"/>
                <a:gd name="connsiteY16" fmla="*/ 1109735 h 3226550"/>
                <a:gd name="connsiteX17" fmla="*/ 914075 w 3196081"/>
                <a:gd name="connsiteY17" fmla="*/ 1402801 h 3226550"/>
                <a:gd name="connsiteX0" fmla="*/ 1643 w 3192213"/>
                <a:gd name="connsiteY0" fmla="*/ 1758188 h 3226636"/>
                <a:gd name="connsiteX1" fmla="*/ 499649 w 3192213"/>
                <a:gd name="connsiteY1" fmla="*/ 558956 h 3226636"/>
                <a:gd name="connsiteX2" fmla="*/ 1539716 w 3192213"/>
                <a:gd name="connsiteY2" fmla="*/ 53 h 3226636"/>
                <a:gd name="connsiteX3" fmla="*/ 2612816 w 3192213"/>
                <a:gd name="connsiteY3" fmla="*/ 532588 h 3226636"/>
                <a:gd name="connsiteX4" fmla="*/ 3189989 w 3192213"/>
                <a:gd name="connsiteY4" fmla="*/ 1555540 h 3226636"/>
                <a:gd name="connsiteX5" fmla="*/ 2602005 w 3192213"/>
                <a:gd name="connsiteY5" fmla="*/ 2731797 h 3226636"/>
                <a:gd name="connsiteX6" fmla="*/ 1600009 w 3192213"/>
                <a:gd name="connsiteY6" fmla="*/ 3226533 h 3226636"/>
                <a:gd name="connsiteX7" fmla="*/ 646987 w 3192213"/>
                <a:gd name="connsiteY7" fmla="*/ 2698106 h 3226636"/>
                <a:gd name="connsiteX8" fmla="*/ 1643 w 3192213"/>
                <a:gd name="connsiteY8" fmla="*/ 1758188 h 3226636"/>
                <a:gd name="connsiteX9" fmla="*/ 910207 w 3192213"/>
                <a:gd name="connsiteY9" fmla="*/ 1402801 h 3226636"/>
                <a:gd name="connsiteX10" fmla="*/ 1078592 w 3192213"/>
                <a:gd name="connsiteY10" fmla="*/ 1860457 h 3226636"/>
                <a:gd name="connsiteX11" fmla="*/ 1379450 w 3192213"/>
                <a:gd name="connsiteY11" fmla="*/ 2309717 h 3226636"/>
                <a:gd name="connsiteX12" fmla="*/ 1873576 w 3192213"/>
                <a:gd name="connsiteY12" fmla="*/ 2146989 h 3226636"/>
                <a:gd name="connsiteX13" fmla="*/ 2303099 w 3192213"/>
                <a:gd name="connsiteY13" fmla="*/ 1815794 h 3226636"/>
                <a:gd name="connsiteX14" fmla="*/ 2100139 w 3192213"/>
                <a:gd name="connsiteY14" fmla="*/ 1327538 h 3226636"/>
                <a:gd name="connsiteX15" fmla="*/ 1824107 w 3192213"/>
                <a:gd name="connsiteY15" fmla="*/ 939146 h 3226636"/>
                <a:gd name="connsiteX16" fmla="*/ 1340485 w 3192213"/>
                <a:gd name="connsiteY16" fmla="*/ 1109735 h 3226636"/>
                <a:gd name="connsiteX17" fmla="*/ 910207 w 3192213"/>
                <a:gd name="connsiteY17" fmla="*/ 1402801 h 3226636"/>
                <a:gd name="connsiteX0" fmla="*/ 1643 w 3192213"/>
                <a:gd name="connsiteY0" fmla="*/ 1758188 h 3226636"/>
                <a:gd name="connsiteX1" fmla="*/ 499649 w 3192213"/>
                <a:gd name="connsiteY1" fmla="*/ 558956 h 3226636"/>
                <a:gd name="connsiteX2" fmla="*/ 1539716 w 3192213"/>
                <a:gd name="connsiteY2" fmla="*/ 53 h 3226636"/>
                <a:gd name="connsiteX3" fmla="*/ 2612816 w 3192213"/>
                <a:gd name="connsiteY3" fmla="*/ 532588 h 3226636"/>
                <a:gd name="connsiteX4" fmla="*/ 3189989 w 3192213"/>
                <a:gd name="connsiteY4" fmla="*/ 1555540 h 3226636"/>
                <a:gd name="connsiteX5" fmla="*/ 2602005 w 3192213"/>
                <a:gd name="connsiteY5" fmla="*/ 2731797 h 3226636"/>
                <a:gd name="connsiteX6" fmla="*/ 1600009 w 3192213"/>
                <a:gd name="connsiteY6" fmla="*/ 3226533 h 3226636"/>
                <a:gd name="connsiteX7" fmla="*/ 646987 w 3192213"/>
                <a:gd name="connsiteY7" fmla="*/ 2698106 h 3226636"/>
                <a:gd name="connsiteX8" fmla="*/ 1643 w 3192213"/>
                <a:gd name="connsiteY8" fmla="*/ 1758188 h 3226636"/>
                <a:gd name="connsiteX9" fmla="*/ 910207 w 3192213"/>
                <a:gd name="connsiteY9" fmla="*/ 1402801 h 3226636"/>
                <a:gd name="connsiteX10" fmla="*/ 1078592 w 3192213"/>
                <a:gd name="connsiteY10" fmla="*/ 1860457 h 3226636"/>
                <a:gd name="connsiteX11" fmla="*/ 1379450 w 3192213"/>
                <a:gd name="connsiteY11" fmla="*/ 2309717 h 3226636"/>
                <a:gd name="connsiteX12" fmla="*/ 1873576 w 3192213"/>
                <a:gd name="connsiteY12" fmla="*/ 2146989 h 3226636"/>
                <a:gd name="connsiteX13" fmla="*/ 2303099 w 3192213"/>
                <a:gd name="connsiteY13" fmla="*/ 1815794 h 3226636"/>
                <a:gd name="connsiteX14" fmla="*/ 2100139 w 3192213"/>
                <a:gd name="connsiteY14" fmla="*/ 1327538 h 3226636"/>
                <a:gd name="connsiteX15" fmla="*/ 1824107 w 3192213"/>
                <a:gd name="connsiteY15" fmla="*/ 939146 h 3226636"/>
                <a:gd name="connsiteX16" fmla="*/ 1340485 w 3192213"/>
                <a:gd name="connsiteY16" fmla="*/ 1109735 h 3226636"/>
                <a:gd name="connsiteX17" fmla="*/ 910207 w 3192213"/>
                <a:gd name="connsiteY17" fmla="*/ 1402801 h 3226636"/>
                <a:gd name="connsiteX0" fmla="*/ 1643 w 3190007"/>
                <a:gd name="connsiteY0" fmla="*/ 1758188 h 3226862"/>
                <a:gd name="connsiteX1" fmla="*/ 499649 w 3190007"/>
                <a:gd name="connsiteY1" fmla="*/ 558956 h 3226862"/>
                <a:gd name="connsiteX2" fmla="*/ 1539716 w 3190007"/>
                <a:gd name="connsiteY2" fmla="*/ 53 h 3226862"/>
                <a:gd name="connsiteX3" fmla="*/ 2612816 w 3190007"/>
                <a:gd name="connsiteY3" fmla="*/ 532588 h 3226862"/>
                <a:gd name="connsiteX4" fmla="*/ 3189989 w 3190007"/>
                <a:gd name="connsiteY4" fmla="*/ 1555540 h 3226862"/>
                <a:gd name="connsiteX5" fmla="*/ 2629163 w 3190007"/>
                <a:gd name="connsiteY5" fmla="*/ 2630948 h 3226862"/>
                <a:gd name="connsiteX6" fmla="*/ 1600009 w 3190007"/>
                <a:gd name="connsiteY6" fmla="*/ 3226533 h 3226862"/>
                <a:gd name="connsiteX7" fmla="*/ 646987 w 3190007"/>
                <a:gd name="connsiteY7" fmla="*/ 2698106 h 3226862"/>
                <a:gd name="connsiteX8" fmla="*/ 1643 w 3190007"/>
                <a:gd name="connsiteY8" fmla="*/ 1758188 h 3226862"/>
                <a:gd name="connsiteX9" fmla="*/ 910207 w 3190007"/>
                <a:gd name="connsiteY9" fmla="*/ 1402801 h 3226862"/>
                <a:gd name="connsiteX10" fmla="*/ 1078592 w 3190007"/>
                <a:gd name="connsiteY10" fmla="*/ 1860457 h 3226862"/>
                <a:gd name="connsiteX11" fmla="*/ 1379450 w 3190007"/>
                <a:gd name="connsiteY11" fmla="*/ 2309717 h 3226862"/>
                <a:gd name="connsiteX12" fmla="*/ 1873576 w 3190007"/>
                <a:gd name="connsiteY12" fmla="*/ 2146989 h 3226862"/>
                <a:gd name="connsiteX13" fmla="*/ 2303099 w 3190007"/>
                <a:gd name="connsiteY13" fmla="*/ 1815794 h 3226862"/>
                <a:gd name="connsiteX14" fmla="*/ 2100139 w 3190007"/>
                <a:gd name="connsiteY14" fmla="*/ 1327538 h 3226862"/>
                <a:gd name="connsiteX15" fmla="*/ 1824107 w 3190007"/>
                <a:gd name="connsiteY15" fmla="*/ 939146 h 3226862"/>
                <a:gd name="connsiteX16" fmla="*/ 1340485 w 3190007"/>
                <a:gd name="connsiteY16" fmla="*/ 1109735 h 3226862"/>
                <a:gd name="connsiteX17" fmla="*/ 910207 w 3190007"/>
                <a:gd name="connsiteY17" fmla="*/ 1402801 h 3226862"/>
                <a:gd name="connsiteX0" fmla="*/ 1643 w 3191051"/>
                <a:gd name="connsiteY0" fmla="*/ 1758188 h 3226862"/>
                <a:gd name="connsiteX1" fmla="*/ 499649 w 3191051"/>
                <a:gd name="connsiteY1" fmla="*/ 558956 h 3226862"/>
                <a:gd name="connsiteX2" fmla="*/ 1539716 w 3191051"/>
                <a:gd name="connsiteY2" fmla="*/ 53 h 3226862"/>
                <a:gd name="connsiteX3" fmla="*/ 2612816 w 3191051"/>
                <a:gd name="connsiteY3" fmla="*/ 532588 h 3226862"/>
                <a:gd name="connsiteX4" fmla="*/ 3191034 w 3191051"/>
                <a:gd name="connsiteY4" fmla="*/ 1649787 h 3226862"/>
                <a:gd name="connsiteX5" fmla="*/ 2629163 w 3191051"/>
                <a:gd name="connsiteY5" fmla="*/ 2630948 h 3226862"/>
                <a:gd name="connsiteX6" fmla="*/ 1600009 w 3191051"/>
                <a:gd name="connsiteY6" fmla="*/ 3226533 h 3226862"/>
                <a:gd name="connsiteX7" fmla="*/ 646987 w 3191051"/>
                <a:gd name="connsiteY7" fmla="*/ 2698106 h 3226862"/>
                <a:gd name="connsiteX8" fmla="*/ 1643 w 3191051"/>
                <a:gd name="connsiteY8" fmla="*/ 1758188 h 3226862"/>
                <a:gd name="connsiteX9" fmla="*/ 910207 w 3191051"/>
                <a:gd name="connsiteY9" fmla="*/ 1402801 h 3226862"/>
                <a:gd name="connsiteX10" fmla="*/ 1078592 w 3191051"/>
                <a:gd name="connsiteY10" fmla="*/ 1860457 h 3226862"/>
                <a:gd name="connsiteX11" fmla="*/ 1379450 w 3191051"/>
                <a:gd name="connsiteY11" fmla="*/ 2309717 h 3226862"/>
                <a:gd name="connsiteX12" fmla="*/ 1873576 w 3191051"/>
                <a:gd name="connsiteY12" fmla="*/ 2146989 h 3226862"/>
                <a:gd name="connsiteX13" fmla="*/ 2303099 w 3191051"/>
                <a:gd name="connsiteY13" fmla="*/ 1815794 h 3226862"/>
                <a:gd name="connsiteX14" fmla="*/ 2100139 w 3191051"/>
                <a:gd name="connsiteY14" fmla="*/ 1327538 h 3226862"/>
                <a:gd name="connsiteX15" fmla="*/ 1824107 w 3191051"/>
                <a:gd name="connsiteY15" fmla="*/ 939146 h 3226862"/>
                <a:gd name="connsiteX16" fmla="*/ 1340485 w 3191051"/>
                <a:gd name="connsiteY16" fmla="*/ 1109735 h 3226862"/>
                <a:gd name="connsiteX17" fmla="*/ 910207 w 3191051"/>
                <a:gd name="connsiteY17" fmla="*/ 1402801 h 3226862"/>
                <a:gd name="connsiteX0" fmla="*/ 1643 w 3191033"/>
                <a:gd name="connsiteY0" fmla="*/ 1758440 h 3227114"/>
                <a:gd name="connsiteX1" fmla="*/ 499649 w 3191033"/>
                <a:gd name="connsiteY1" fmla="*/ 559208 h 3227114"/>
                <a:gd name="connsiteX2" fmla="*/ 1539716 w 3191033"/>
                <a:gd name="connsiteY2" fmla="*/ 305 h 3227114"/>
                <a:gd name="connsiteX3" fmla="*/ 2629568 w 3191033"/>
                <a:gd name="connsiteY3" fmla="*/ 626918 h 3227114"/>
                <a:gd name="connsiteX4" fmla="*/ 3191034 w 3191033"/>
                <a:gd name="connsiteY4" fmla="*/ 1650039 h 3227114"/>
                <a:gd name="connsiteX5" fmla="*/ 2629163 w 3191033"/>
                <a:gd name="connsiteY5" fmla="*/ 2631200 h 3227114"/>
                <a:gd name="connsiteX6" fmla="*/ 1600009 w 3191033"/>
                <a:gd name="connsiteY6" fmla="*/ 3226785 h 3227114"/>
                <a:gd name="connsiteX7" fmla="*/ 646987 w 3191033"/>
                <a:gd name="connsiteY7" fmla="*/ 2698358 h 3227114"/>
                <a:gd name="connsiteX8" fmla="*/ 1643 w 3191033"/>
                <a:gd name="connsiteY8" fmla="*/ 1758440 h 3227114"/>
                <a:gd name="connsiteX9" fmla="*/ 910207 w 3191033"/>
                <a:gd name="connsiteY9" fmla="*/ 1403053 h 3227114"/>
                <a:gd name="connsiteX10" fmla="*/ 1078592 w 3191033"/>
                <a:gd name="connsiteY10" fmla="*/ 1860709 h 3227114"/>
                <a:gd name="connsiteX11" fmla="*/ 1379450 w 3191033"/>
                <a:gd name="connsiteY11" fmla="*/ 2309969 h 3227114"/>
                <a:gd name="connsiteX12" fmla="*/ 1873576 w 3191033"/>
                <a:gd name="connsiteY12" fmla="*/ 2147241 h 3227114"/>
                <a:gd name="connsiteX13" fmla="*/ 2303099 w 3191033"/>
                <a:gd name="connsiteY13" fmla="*/ 1816046 h 3227114"/>
                <a:gd name="connsiteX14" fmla="*/ 2100139 w 3191033"/>
                <a:gd name="connsiteY14" fmla="*/ 1327790 h 3227114"/>
                <a:gd name="connsiteX15" fmla="*/ 1824107 w 3191033"/>
                <a:gd name="connsiteY15" fmla="*/ 939398 h 3227114"/>
                <a:gd name="connsiteX16" fmla="*/ 1340485 w 3191033"/>
                <a:gd name="connsiteY16" fmla="*/ 1109987 h 3227114"/>
                <a:gd name="connsiteX17" fmla="*/ 910207 w 3191033"/>
                <a:gd name="connsiteY17" fmla="*/ 1403053 h 3227114"/>
                <a:gd name="connsiteX0" fmla="*/ 1643 w 3191033"/>
                <a:gd name="connsiteY0" fmla="*/ 1723080 h 3191754"/>
                <a:gd name="connsiteX1" fmla="*/ 499649 w 3191033"/>
                <a:gd name="connsiteY1" fmla="*/ 523848 h 3191754"/>
                <a:gd name="connsiteX2" fmla="*/ 1747485 w 3191033"/>
                <a:gd name="connsiteY2" fmla="*/ 346 h 3191754"/>
                <a:gd name="connsiteX3" fmla="*/ 2629568 w 3191033"/>
                <a:gd name="connsiteY3" fmla="*/ 591558 h 3191754"/>
                <a:gd name="connsiteX4" fmla="*/ 3191034 w 3191033"/>
                <a:gd name="connsiteY4" fmla="*/ 1614679 h 3191754"/>
                <a:gd name="connsiteX5" fmla="*/ 2629163 w 3191033"/>
                <a:gd name="connsiteY5" fmla="*/ 2595840 h 3191754"/>
                <a:gd name="connsiteX6" fmla="*/ 1600009 w 3191033"/>
                <a:gd name="connsiteY6" fmla="*/ 3191425 h 3191754"/>
                <a:gd name="connsiteX7" fmla="*/ 646987 w 3191033"/>
                <a:gd name="connsiteY7" fmla="*/ 2662998 h 3191754"/>
                <a:gd name="connsiteX8" fmla="*/ 1643 w 3191033"/>
                <a:gd name="connsiteY8" fmla="*/ 1723080 h 3191754"/>
                <a:gd name="connsiteX9" fmla="*/ 910207 w 3191033"/>
                <a:gd name="connsiteY9" fmla="*/ 1367693 h 3191754"/>
                <a:gd name="connsiteX10" fmla="*/ 1078592 w 3191033"/>
                <a:gd name="connsiteY10" fmla="*/ 1825349 h 3191754"/>
                <a:gd name="connsiteX11" fmla="*/ 1379450 w 3191033"/>
                <a:gd name="connsiteY11" fmla="*/ 2274609 h 3191754"/>
                <a:gd name="connsiteX12" fmla="*/ 1873576 w 3191033"/>
                <a:gd name="connsiteY12" fmla="*/ 2111881 h 3191754"/>
                <a:gd name="connsiteX13" fmla="*/ 2303099 w 3191033"/>
                <a:gd name="connsiteY13" fmla="*/ 1780686 h 3191754"/>
                <a:gd name="connsiteX14" fmla="*/ 2100139 w 3191033"/>
                <a:gd name="connsiteY14" fmla="*/ 1292430 h 3191754"/>
                <a:gd name="connsiteX15" fmla="*/ 1824107 w 3191033"/>
                <a:gd name="connsiteY15" fmla="*/ 904038 h 3191754"/>
                <a:gd name="connsiteX16" fmla="*/ 1340485 w 3191033"/>
                <a:gd name="connsiteY16" fmla="*/ 1074627 h 3191754"/>
                <a:gd name="connsiteX17" fmla="*/ 910207 w 3191033"/>
                <a:gd name="connsiteY17" fmla="*/ 1367693 h 3191754"/>
                <a:gd name="connsiteX0" fmla="*/ 240 w 3189630"/>
                <a:gd name="connsiteY0" fmla="*/ 1722777 h 3191451"/>
                <a:gd name="connsiteX1" fmla="*/ 583561 w 3189630"/>
                <a:gd name="connsiteY1" fmla="*/ 566588 h 3191451"/>
                <a:gd name="connsiteX2" fmla="*/ 1746082 w 3189630"/>
                <a:gd name="connsiteY2" fmla="*/ 43 h 3191451"/>
                <a:gd name="connsiteX3" fmla="*/ 2628165 w 3189630"/>
                <a:gd name="connsiteY3" fmla="*/ 591255 h 3191451"/>
                <a:gd name="connsiteX4" fmla="*/ 3189631 w 3189630"/>
                <a:gd name="connsiteY4" fmla="*/ 1614376 h 3191451"/>
                <a:gd name="connsiteX5" fmla="*/ 2627760 w 3189630"/>
                <a:gd name="connsiteY5" fmla="*/ 2595537 h 3191451"/>
                <a:gd name="connsiteX6" fmla="*/ 1598606 w 3189630"/>
                <a:gd name="connsiteY6" fmla="*/ 3191122 h 3191451"/>
                <a:gd name="connsiteX7" fmla="*/ 645584 w 3189630"/>
                <a:gd name="connsiteY7" fmla="*/ 2662695 h 3191451"/>
                <a:gd name="connsiteX8" fmla="*/ 240 w 3189630"/>
                <a:gd name="connsiteY8" fmla="*/ 1722777 h 3191451"/>
                <a:gd name="connsiteX9" fmla="*/ 908804 w 3189630"/>
                <a:gd name="connsiteY9" fmla="*/ 1367390 h 3191451"/>
                <a:gd name="connsiteX10" fmla="*/ 1077189 w 3189630"/>
                <a:gd name="connsiteY10" fmla="*/ 1825046 h 3191451"/>
                <a:gd name="connsiteX11" fmla="*/ 1378047 w 3189630"/>
                <a:gd name="connsiteY11" fmla="*/ 2274306 h 3191451"/>
                <a:gd name="connsiteX12" fmla="*/ 1872173 w 3189630"/>
                <a:gd name="connsiteY12" fmla="*/ 2111578 h 3191451"/>
                <a:gd name="connsiteX13" fmla="*/ 2301696 w 3189630"/>
                <a:gd name="connsiteY13" fmla="*/ 1780383 h 3191451"/>
                <a:gd name="connsiteX14" fmla="*/ 2098736 w 3189630"/>
                <a:gd name="connsiteY14" fmla="*/ 1292127 h 3191451"/>
                <a:gd name="connsiteX15" fmla="*/ 1822704 w 3189630"/>
                <a:gd name="connsiteY15" fmla="*/ 903735 h 3191451"/>
                <a:gd name="connsiteX16" fmla="*/ 1339082 w 3189630"/>
                <a:gd name="connsiteY16" fmla="*/ 1074324 h 3191451"/>
                <a:gd name="connsiteX17" fmla="*/ 908804 w 3189630"/>
                <a:gd name="connsiteY17" fmla="*/ 1367390 h 3191451"/>
                <a:gd name="connsiteX0" fmla="*/ 247 w 3181399"/>
                <a:gd name="connsiteY0" fmla="*/ 1615856 h 3191451"/>
                <a:gd name="connsiteX1" fmla="*/ 575330 w 3181399"/>
                <a:gd name="connsiteY1" fmla="*/ 566588 h 3191451"/>
                <a:gd name="connsiteX2" fmla="*/ 1737851 w 3181399"/>
                <a:gd name="connsiteY2" fmla="*/ 43 h 3191451"/>
                <a:gd name="connsiteX3" fmla="*/ 2619934 w 3181399"/>
                <a:gd name="connsiteY3" fmla="*/ 591255 h 3191451"/>
                <a:gd name="connsiteX4" fmla="*/ 3181400 w 3181399"/>
                <a:gd name="connsiteY4" fmla="*/ 1614376 h 3191451"/>
                <a:gd name="connsiteX5" fmla="*/ 2619529 w 3181399"/>
                <a:gd name="connsiteY5" fmla="*/ 2595537 h 3191451"/>
                <a:gd name="connsiteX6" fmla="*/ 1590375 w 3181399"/>
                <a:gd name="connsiteY6" fmla="*/ 3191122 h 3191451"/>
                <a:gd name="connsiteX7" fmla="*/ 637353 w 3181399"/>
                <a:gd name="connsiteY7" fmla="*/ 2662695 h 3191451"/>
                <a:gd name="connsiteX8" fmla="*/ 247 w 3181399"/>
                <a:gd name="connsiteY8" fmla="*/ 1615856 h 3191451"/>
                <a:gd name="connsiteX9" fmla="*/ 900573 w 3181399"/>
                <a:gd name="connsiteY9" fmla="*/ 1367390 h 3191451"/>
                <a:gd name="connsiteX10" fmla="*/ 1068958 w 3181399"/>
                <a:gd name="connsiteY10" fmla="*/ 1825046 h 3191451"/>
                <a:gd name="connsiteX11" fmla="*/ 1369816 w 3181399"/>
                <a:gd name="connsiteY11" fmla="*/ 2274306 h 3191451"/>
                <a:gd name="connsiteX12" fmla="*/ 1863942 w 3181399"/>
                <a:gd name="connsiteY12" fmla="*/ 2111578 h 3191451"/>
                <a:gd name="connsiteX13" fmla="*/ 2293465 w 3181399"/>
                <a:gd name="connsiteY13" fmla="*/ 1780383 h 3191451"/>
                <a:gd name="connsiteX14" fmla="*/ 2090505 w 3181399"/>
                <a:gd name="connsiteY14" fmla="*/ 1292127 h 3191451"/>
                <a:gd name="connsiteX15" fmla="*/ 1814473 w 3181399"/>
                <a:gd name="connsiteY15" fmla="*/ 903735 h 3191451"/>
                <a:gd name="connsiteX16" fmla="*/ 1330851 w 3181399"/>
                <a:gd name="connsiteY16" fmla="*/ 1074324 h 3191451"/>
                <a:gd name="connsiteX17" fmla="*/ 900573 w 3181399"/>
                <a:gd name="connsiteY17" fmla="*/ 1367390 h 3191451"/>
                <a:gd name="connsiteX0" fmla="*/ 3577 w 3184729"/>
                <a:gd name="connsiteY0" fmla="*/ 1615856 h 3191451"/>
                <a:gd name="connsiteX1" fmla="*/ 578660 w 3184729"/>
                <a:gd name="connsiteY1" fmla="*/ 566588 h 3191451"/>
                <a:gd name="connsiteX2" fmla="*/ 1741181 w 3184729"/>
                <a:gd name="connsiteY2" fmla="*/ 43 h 3191451"/>
                <a:gd name="connsiteX3" fmla="*/ 2623264 w 3184729"/>
                <a:gd name="connsiteY3" fmla="*/ 591255 h 3191451"/>
                <a:gd name="connsiteX4" fmla="*/ 3184730 w 3184729"/>
                <a:gd name="connsiteY4" fmla="*/ 1614376 h 3191451"/>
                <a:gd name="connsiteX5" fmla="*/ 2622859 w 3184729"/>
                <a:gd name="connsiteY5" fmla="*/ 2595537 h 3191451"/>
                <a:gd name="connsiteX6" fmla="*/ 1593705 w 3184729"/>
                <a:gd name="connsiteY6" fmla="*/ 3191122 h 3191451"/>
                <a:gd name="connsiteX7" fmla="*/ 640683 w 3184729"/>
                <a:gd name="connsiteY7" fmla="*/ 2662695 h 3191451"/>
                <a:gd name="connsiteX8" fmla="*/ 3577 w 3184729"/>
                <a:gd name="connsiteY8" fmla="*/ 1615856 h 3191451"/>
                <a:gd name="connsiteX9" fmla="*/ 903903 w 3184729"/>
                <a:gd name="connsiteY9" fmla="*/ 1367390 h 3191451"/>
                <a:gd name="connsiteX10" fmla="*/ 1072288 w 3184729"/>
                <a:gd name="connsiteY10" fmla="*/ 1825046 h 3191451"/>
                <a:gd name="connsiteX11" fmla="*/ 1373146 w 3184729"/>
                <a:gd name="connsiteY11" fmla="*/ 2274306 h 3191451"/>
                <a:gd name="connsiteX12" fmla="*/ 1867272 w 3184729"/>
                <a:gd name="connsiteY12" fmla="*/ 2111578 h 3191451"/>
                <a:gd name="connsiteX13" fmla="*/ 2296795 w 3184729"/>
                <a:gd name="connsiteY13" fmla="*/ 1780383 h 3191451"/>
                <a:gd name="connsiteX14" fmla="*/ 2093835 w 3184729"/>
                <a:gd name="connsiteY14" fmla="*/ 1292127 h 3191451"/>
                <a:gd name="connsiteX15" fmla="*/ 1817803 w 3184729"/>
                <a:gd name="connsiteY15" fmla="*/ 903735 h 3191451"/>
                <a:gd name="connsiteX16" fmla="*/ 1334181 w 3184729"/>
                <a:gd name="connsiteY16" fmla="*/ 1074324 h 3191451"/>
                <a:gd name="connsiteX17" fmla="*/ 903903 w 3184729"/>
                <a:gd name="connsiteY17" fmla="*/ 1367390 h 3191451"/>
                <a:gd name="connsiteX0" fmla="*/ 14 w 3181166"/>
                <a:gd name="connsiteY0" fmla="*/ 1615856 h 3191451"/>
                <a:gd name="connsiteX1" fmla="*/ 575097 w 3181166"/>
                <a:gd name="connsiteY1" fmla="*/ 566588 h 3191451"/>
                <a:gd name="connsiteX2" fmla="*/ 1737618 w 3181166"/>
                <a:gd name="connsiteY2" fmla="*/ 43 h 3191451"/>
                <a:gd name="connsiteX3" fmla="*/ 2619701 w 3181166"/>
                <a:gd name="connsiteY3" fmla="*/ 591255 h 3191451"/>
                <a:gd name="connsiteX4" fmla="*/ 3181167 w 3181166"/>
                <a:gd name="connsiteY4" fmla="*/ 1614376 h 3191451"/>
                <a:gd name="connsiteX5" fmla="*/ 2619296 w 3181166"/>
                <a:gd name="connsiteY5" fmla="*/ 2595537 h 3191451"/>
                <a:gd name="connsiteX6" fmla="*/ 1590142 w 3181166"/>
                <a:gd name="connsiteY6" fmla="*/ 3191122 h 3191451"/>
                <a:gd name="connsiteX7" fmla="*/ 637120 w 3181166"/>
                <a:gd name="connsiteY7" fmla="*/ 2662695 h 3191451"/>
                <a:gd name="connsiteX8" fmla="*/ 14 w 3181166"/>
                <a:gd name="connsiteY8" fmla="*/ 1615856 h 3191451"/>
                <a:gd name="connsiteX9" fmla="*/ 900340 w 3181166"/>
                <a:gd name="connsiteY9" fmla="*/ 1367390 h 3191451"/>
                <a:gd name="connsiteX10" fmla="*/ 1068725 w 3181166"/>
                <a:gd name="connsiteY10" fmla="*/ 1825046 h 3191451"/>
                <a:gd name="connsiteX11" fmla="*/ 1369583 w 3181166"/>
                <a:gd name="connsiteY11" fmla="*/ 2274306 h 3191451"/>
                <a:gd name="connsiteX12" fmla="*/ 1863709 w 3181166"/>
                <a:gd name="connsiteY12" fmla="*/ 2111578 h 3191451"/>
                <a:gd name="connsiteX13" fmla="*/ 2293232 w 3181166"/>
                <a:gd name="connsiteY13" fmla="*/ 1780383 h 3191451"/>
                <a:gd name="connsiteX14" fmla="*/ 2090272 w 3181166"/>
                <a:gd name="connsiteY14" fmla="*/ 1292127 h 3191451"/>
                <a:gd name="connsiteX15" fmla="*/ 1814240 w 3181166"/>
                <a:gd name="connsiteY15" fmla="*/ 903735 h 3191451"/>
                <a:gd name="connsiteX16" fmla="*/ 1330618 w 3181166"/>
                <a:gd name="connsiteY16" fmla="*/ 1074324 h 3191451"/>
                <a:gd name="connsiteX17" fmla="*/ 900340 w 3181166"/>
                <a:gd name="connsiteY17" fmla="*/ 1367390 h 3191451"/>
                <a:gd name="connsiteX0" fmla="*/ 16 w 3172406"/>
                <a:gd name="connsiteY0" fmla="*/ 1556059 h 3191462"/>
                <a:gd name="connsiteX1" fmla="*/ 566337 w 3172406"/>
                <a:gd name="connsiteY1" fmla="*/ 566588 h 3191462"/>
                <a:gd name="connsiteX2" fmla="*/ 1728858 w 3172406"/>
                <a:gd name="connsiteY2" fmla="*/ 43 h 3191462"/>
                <a:gd name="connsiteX3" fmla="*/ 2610941 w 3172406"/>
                <a:gd name="connsiteY3" fmla="*/ 591255 h 3191462"/>
                <a:gd name="connsiteX4" fmla="*/ 3172407 w 3172406"/>
                <a:gd name="connsiteY4" fmla="*/ 1614376 h 3191462"/>
                <a:gd name="connsiteX5" fmla="*/ 2610536 w 3172406"/>
                <a:gd name="connsiteY5" fmla="*/ 2595537 h 3191462"/>
                <a:gd name="connsiteX6" fmla="*/ 1581382 w 3172406"/>
                <a:gd name="connsiteY6" fmla="*/ 3191122 h 3191462"/>
                <a:gd name="connsiteX7" fmla="*/ 628360 w 3172406"/>
                <a:gd name="connsiteY7" fmla="*/ 2662695 h 3191462"/>
                <a:gd name="connsiteX8" fmla="*/ 16 w 3172406"/>
                <a:gd name="connsiteY8" fmla="*/ 1556059 h 3191462"/>
                <a:gd name="connsiteX9" fmla="*/ 891580 w 3172406"/>
                <a:gd name="connsiteY9" fmla="*/ 1367390 h 3191462"/>
                <a:gd name="connsiteX10" fmla="*/ 1059965 w 3172406"/>
                <a:gd name="connsiteY10" fmla="*/ 1825046 h 3191462"/>
                <a:gd name="connsiteX11" fmla="*/ 1360823 w 3172406"/>
                <a:gd name="connsiteY11" fmla="*/ 2274306 h 3191462"/>
                <a:gd name="connsiteX12" fmla="*/ 1854949 w 3172406"/>
                <a:gd name="connsiteY12" fmla="*/ 2111578 h 3191462"/>
                <a:gd name="connsiteX13" fmla="*/ 2284472 w 3172406"/>
                <a:gd name="connsiteY13" fmla="*/ 1780383 h 3191462"/>
                <a:gd name="connsiteX14" fmla="*/ 2081512 w 3172406"/>
                <a:gd name="connsiteY14" fmla="*/ 1292127 h 3191462"/>
                <a:gd name="connsiteX15" fmla="*/ 1805480 w 3172406"/>
                <a:gd name="connsiteY15" fmla="*/ 903735 h 3191462"/>
                <a:gd name="connsiteX16" fmla="*/ 1321858 w 3172406"/>
                <a:gd name="connsiteY16" fmla="*/ 1074324 h 3191462"/>
                <a:gd name="connsiteX17" fmla="*/ 891580 w 3172406"/>
                <a:gd name="connsiteY17" fmla="*/ 1367390 h 3191462"/>
                <a:gd name="connsiteX0" fmla="*/ 16 w 3172406"/>
                <a:gd name="connsiteY0" fmla="*/ 1562401 h 3197804"/>
                <a:gd name="connsiteX1" fmla="*/ 566337 w 3172406"/>
                <a:gd name="connsiteY1" fmla="*/ 572930 h 3197804"/>
                <a:gd name="connsiteX2" fmla="*/ 1728858 w 3172406"/>
                <a:gd name="connsiteY2" fmla="*/ 6385 h 3197804"/>
                <a:gd name="connsiteX3" fmla="*/ 2610941 w 3172406"/>
                <a:gd name="connsiteY3" fmla="*/ 597597 h 3197804"/>
                <a:gd name="connsiteX4" fmla="*/ 3172407 w 3172406"/>
                <a:gd name="connsiteY4" fmla="*/ 1620718 h 3197804"/>
                <a:gd name="connsiteX5" fmla="*/ 2610536 w 3172406"/>
                <a:gd name="connsiteY5" fmla="*/ 2601879 h 3197804"/>
                <a:gd name="connsiteX6" fmla="*/ 1581382 w 3172406"/>
                <a:gd name="connsiteY6" fmla="*/ 3197464 h 3197804"/>
                <a:gd name="connsiteX7" fmla="*/ 628360 w 3172406"/>
                <a:gd name="connsiteY7" fmla="*/ 2669037 h 3197804"/>
                <a:gd name="connsiteX8" fmla="*/ 16 w 3172406"/>
                <a:gd name="connsiteY8" fmla="*/ 1562401 h 3197804"/>
                <a:gd name="connsiteX9" fmla="*/ 891580 w 3172406"/>
                <a:gd name="connsiteY9" fmla="*/ 1373732 h 3197804"/>
                <a:gd name="connsiteX10" fmla="*/ 1059965 w 3172406"/>
                <a:gd name="connsiteY10" fmla="*/ 1831388 h 3197804"/>
                <a:gd name="connsiteX11" fmla="*/ 1360823 w 3172406"/>
                <a:gd name="connsiteY11" fmla="*/ 2280648 h 3197804"/>
                <a:gd name="connsiteX12" fmla="*/ 1854949 w 3172406"/>
                <a:gd name="connsiteY12" fmla="*/ 2117920 h 3197804"/>
                <a:gd name="connsiteX13" fmla="*/ 2284472 w 3172406"/>
                <a:gd name="connsiteY13" fmla="*/ 1786725 h 3197804"/>
                <a:gd name="connsiteX14" fmla="*/ 2081512 w 3172406"/>
                <a:gd name="connsiteY14" fmla="*/ 1298469 h 3197804"/>
                <a:gd name="connsiteX15" fmla="*/ 1805480 w 3172406"/>
                <a:gd name="connsiteY15" fmla="*/ 910077 h 3197804"/>
                <a:gd name="connsiteX16" fmla="*/ 1321858 w 3172406"/>
                <a:gd name="connsiteY16" fmla="*/ 1080666 h 3197804"/>
                <a:gd name="connsiteX17" fmla="*/ 891580 w 3172406"/>
                <a:gd name="connsiteY17" fmla="*/ 1373732 h 3197804"/>
                <a:gd name="connsiteX0" fmla="*/ 16 w 3172406"/>
                <a:gd name="connsiteY0" fmla="*/ 1564875 h 3200278"/>
                <a:gd name="connsiteX1" fmla="*/ 566337 w 3172406"/>
                <a:gd name="connsiteY1" fmla="*/ 575404 h 3200278"/>
                <a:gd name="connsiteX2" fmla="*/ 1672274 w 3172406"/>
                <a:gd name="connsiteY2" fmla="*/ 6346 h 3200278"/>
                <a:gd name="connsiteX3" fmla="*/ 2610941 w 3172406"/>
                <a:gd name="connsiteY3" fmla="*/ 600071 h 3200278"/>
                <a:gd name="connsiteX4" fmla="*/ 3172407 w 3172406"/>
                <a:gd name="connsiteY4" fmla="*/ 1623192 h 3200278"/>
                <a:gd name="connsiteX5" fmla="*/ 2610536 w 3172406"/>
                <a:gd name="connsiteY5" fmla="*/ 2604353 h 3200278"/>
                <a:gd name="connsiteX6" fmla="*/ 1581382 w 3172406"/>
                <a:gd name="connsiteY6" fmla="*/ 3199938 h 3200278"/>
                <a:gd name="connsiteX7" fmla="*/ 628360 w 3172406"/>
                <a:gd name="connsiteY7" fmla="*/ 2671511 h 3200278"/>
                <a:gd name="connsiteX8" fmla="*/ 16 w 3172406"/>
                <a:gd name="connsiteY8" fmla="*/ 1564875 h 3200278"/>
                <a:gd name="connsiteX9" fmla="*/ 891580 w 3172406"/>
                <a:gd name="connsiteY9" fmla="*/ 1376206 h 3200278"/>
                <a:gd name="connsiteX10" fmla="*/ 1059965 w 3172406"/>
                <a:gd name="connsiteY10" fmla="*/ 1833862 h 3200278"/>
                <a:gd name="connsiteX11" fmla="*/ 1360823 w 3172406"/>
                <a:gd name="connsiteY11" fmla="*/ 2283122 h 3200278"/>
                <a:gd name="connsiteX12" fmla="*/ 1854949 w 3172406"/>
                <a:gd name="connsiteY12" fmla="*/ 2120394 h 3200278"/>
                <a:gd name="connsiteX13" fmla="*/ 2284472 w 3172406"/>
                <a:gd name="connsiteY13" fmla="*/ 1789199 h 3200278"/>
                <a:gd name="connsiteX14" fmla="*/ 2081512 w 3172406"/>
                <a:gd name="connsiteY14" fmla="*/ 1300943 h 3200278"/>
                <a:gd name="connsiteX15" fmla="*/ 1805480 w 3172406"/>
                <a:gd name="connsiteY15" fmla="*/ 912551 h 3200278"/>
                <a:gd name="connsiteX16" fmla="*/ 1321858 w 3172406"/>
                <a:gd name="connsiteY16" fmla="*/ 1083140 h 3200278"/>
                <a:gd name="connsiteX17" fmla="*/ 891580 w 3172406"/>
                <a:gd name="connsiteY17" fmla="*/ 1376206 h 3200278"/>
                <a:gd name="connsiteX0" fmla="*/ 16 w 3172410"/>
                <a:gd name="connsiteY0" fmla="*/ 1564875 h 3200278"/>
                <a:gd name="connsiteX1" fmla="*/ 566337 w 3172410"/>
                <a:gd name="connsiteY1" fmla="*/ 575404 h 3200278"/>
                <a:gd name="connsiteX2" fmla="*/ 1672274 w 3172410"/>
                <a:gd name="connsiteY2" fmla="*/ 6346 h 3200278"/>
                <a:gd name="connsiteX3" fmla="*/ 2610941 w 3172410"/>
                <a:gd name="connsiteY3" fmla="*/ 600071 h 3200278"/>
                <a:gd name="connsiteX4" fmla="*/ 3172407 w 3172410"/>
                <a:gd name="connsiteY4" fmla="*/ 1623192 h 3200278"/>
                <a:gd name="connsiteX5" fmla="*/ 2610536 w 3172410"/>
                <a:gd name="connsiteY5" fmla="*/ 2604353 h 3200278"/>
                <a:gd name="connsiteX6" fmla="*/ 1581382 w 3172410"/>
                <a:gd name="connsiteY6" fmla="*/ 3199938 h 3200278"/>
                <a:gd name="connsiteX7" fmla="*/ 628360 w 3172410"/>
                <a:gd name="connsiteY7" fmla="*/ 2671511 h 3200278"/>
                <a:gd name="connsiteX8" fmla="*/ 16 w 3172410"/>
                <a:gd name="connsiteY8" fmla="*/ 1564875 h 3200278"/>
                <a:gd name="connsiteX9" fmla="*/ 891580 w 3172410"/>
                <a:gd name="connsiteY9" fmla="*/ 1376206 h 3200278"/>
                <a:gd name="connsiteX10" fmla="*/ 1059965 w 3172410"/>
                <a:gd name="connsiteY10" fmla="*/ 1833862 h 3200278"/>
                <a:gd name="connsiteX11" fmla="*/ 1360823 w 3172410"/>
                <a:gd name="connsiteY11" fmla="*/ 2283122 h 3200278"/>
                <a:gd name="connsiteX12" fmla="*/ 1854949 w 3172410"/>
                <a:gd name="connsiteY12" fmla="*/ 2120394 h 3200278"/>
                <a:gd name="connsiteX13" fmla="*/ 2284472 w 3172410"/>
                <a:gd name="connsiteY13" fmla="*/ 1789199 h 3200278"/>
                <a:gd name="connsiteX14" fmla="*/ 2081512 w 3172410"/>
                <a:gd name="connsiteY14" fmla="*/ 1300943 h 3200278"/>
                <a:gd name="connsiteX15" fmla="*/ 1805480 w 3172410"/>
                <a:gd name="connsiteY15" fmla="*/ 912551 h 3200278"/>
                <a:gd name="connsiteX16" fmla="*/ 1321858 w 3172410"/>
                <a:gd name="connsiteY16" fmla="*/ 1083140 h 3200278"/>
                <a:gd name="connsiteX17" fmla="*/ 891580 w 3172410"/>
                <a:gd name="connsiteY17" fmla="*/ 1376206 h 3200278"/>
                <a:gd name="connsiteX0" fmla="*/ 16 w 3172065"/>
                <a:gd name="connsiteY0" fmla="*/ 1564875 h 3200278"/>
                <a:gd name="connsiteX1" fmla="*/ 566337 w 3172065"/>
                <a:gd name="connsiteY1" fmla="*/ 575404 h 3200278"/>
                <a:gd name="connsiteX2" fmla="*/ 1672274 w 3172065"/>
                <a:gd name="connsiteY2" fmla="*/ 6346 h 3200278"/>
                <a:gd name="connsiteX3" fmla="*/ 2610941 w 3172065"/>
                <a:gd name="connsiteY3" fmla="*/ 600071 h 3200278"/>
                <a:gd name="connsiteX4" fmla="*/ 3172061 w 3172065"/>
                <a:gd name="connsiteY4" fmla="*/ 1591775 h 3200278"/>
                <a:gd name="connsiteX5" fmla="*/ 2610536 w 3172065"/>
                <a:gd name="connsiteY5" fmla="*/ 2604353 h 3200278"/>
                <a:gd name="connsiteX6" fmla="*/ 1581382 w 3172065"/>
                <a:gd name="connsiteY6" fmla="*/ 3199938 h 3200278"/>
                <a:gd name="connsiteX7" fmla="*/ 628360 w 3172065"/>
                <a:gd name="connsiteY7" fmla="*/ 2671511 h 3200278"/>
                <a:gd name="connsiteX8" fmla="*/ 16 w 3172065"/>
                <a:gd name="connsiteY8" fmla="*/ 1564875 h 3200278"/>
                <a:gd name="connsiteX9" fmla="*/ 891580 w 3172065"/>
                <a:gd name="connsiteY9" fmla="*/ 1376206 h 3200278"/>
                <a:gd name="connsiteX10" fmla="*/ 1059965 w 3172065"/>
                <a:gd name="connsiteY10" fmla="*/ 1833862 h 3200278"/>
                <a:gd name="connsiteX11" fmla="*/ 1360823 w 3172065"/>
                <a:gd name="connsiteY11" fmla="*/ 2283122 h 3200278"/>
                <a:gd name="connsiteX12" fmla="*/ 1854949 w 3172065"/>
                <a:gd name="connsiteY12" fmla="*/ 2120394 h 3200278"/>
                <a:gd name="connsiteX13" fmla="*/ 2284472 w 3172065"/>
                <a:gd name="connsiteY13" fmla="*/ 1789199 h 3200278"/>
                <a:gd name="connsiteX14" fmla="*/ 2081512 w 3172065"/>
                <a:gd name="connsiteY14" fmla="*/ 1300943 h 3200278"/>
                <a:gd name="connsiteX15" fmla="*/ 1805480 w 3172065"/>
                <a:gd name="connsiteY15" fmla="*/ 912551 h 3200278"/>
                <a:gd name="connsiteX16" fmla="*/ 1321858 w 3172065"/>
                <a:gd name="connsiteY16" fmla="*/ 1083140 h 3200278"/>
                <a:gd name="connsiteX17" fmla="*/ 891580 w 3172065"/>
                <a:gd name="connsiteY17" fmla="*/ 1376206 h 3200278"/>
                <a:gd name="connsiteX0" fmla="*/ 16 w 3172065"/>
                <a:gd name="connsiteY0" fmla="*/ 1564875 h 3200278"/>
                <a:gd name="connsiteX1" fmla="*/ 566337 w 3172065"/>
                <a:gd name="connsiteY1" fmla="*/ 575404 h 3200278"/>
                <a:gd name="connsiteX2" fmla="*/ 1672274 w 3172065"/>
                <a:gd name="connsiteY2" fmla="*/ 6346 h 3200278"/>
                <a:gd name="connsiteX3" fmla="*/ 2610941 w 3172065"/>
                <a:gd name="connsiteY3" fmla="*/ 600071 h 3200278"/>
                <a:gd name="connsiteX4" fmla="*/ 3172061 w 3172065"/>
                <a:gd name="connsiteY4" fmla="*/ 1591775 h 3200278"/>
                <a:gd name="connsiteX5" fmla="*/ 2610536 w 3172065"/>
                <a:gd name="connsiteY5" fmla="*/ 2604353 h 3200278"/>
                <a:gd name="connsiteX6" fmla="*/ 1581382 w 3172065"/>
                <a:gd name="connsiteY6" fmla="*/ 3199938 h 3200278"/>
                <a:gd name="connsiteX7" fmla="*/ 628360 w 3172065"/>
                <a:gd name="connsiteY7" fmla="*/ 2671511 h 3200278"/>
                <a:gd name="connsiteX8" fmla="*/ 16 w 3172065"/>
                <a:gd name="connsiteY8" fmla="*/ 1564875 h 3200278"/>
                <a:gd name="connsiteX9" fmla="*/ 891580 w 3172065"/>
                <a:gd name="connsiteY9" fmla="*/ 1376206 h 3200278"/>
                <a:gd name="connsiteX10" fmla="*/ 1059965 w 3172065"/>
                <a:gd name="connsiteY10" fmla="*/ 1833862 h 3200278"/>
                <a:gd name="connsiteX11" fmla="*/ 1360823 w 3172065"/>
                <a:gd name="connsiteY11" fmla="*/ 2283122 h 3200278"/>
                <a:gd name="connsiteX12" fmla="*/ 1854949 w 3172065"/>
                <a:gd name="connsiteY12" fmla="*/ 2120394 h 3200278"/>
                <a:gd name="connsiteX13" fmla="*/ 2284472 w 3172065"/>
                <a:gd name="connsiteY13" fmla="*/ 1789199 h 3200278"/>
                <a:gd name="connsiteX14" fmla="*/ 2081512 w 3172065"/>
                <a:gd name="connsiteY14" fmla="*/ 1300943 h 3200278"/>
                <a:gd name="connsiteX15" fmla="*/ 1805480 w 3172065"/>
                <a:gd name="connsiteY15" fmla="*/ 912551 h 3200278"/>
                <a:gd name="connsiteX16" fmla="*/ 1321858 w 3172065"/>
                <a:gd name="connsiteY16" fmla="*/ 1083140 h 3200278"/>
                <a:gd name="connsiteX17" fmla="*/ 891580 w 3172065"/>
                <a:gd name="connsiteY17" fmla="*/ 1376206 h 3200278"/>
                <a:gd name="connsiteX0" fmla="*/ 16 w 3172065"/>
                <a:gd name="connsiteY0" fmla="*/ 1564875 h 3202964"/>
                <a:gd name="connsiteX1" fmla="*/ 566337 w 3172065"/>
                <a:gd name="connsiteY1" fmla="*/ 575404 h 3202964"/>
                <a:gd name="connsiteX2" fmla="*/ 1672274 w 3172065"/>
                <a:gd name="connsiteY2" fmla="*/ 6346 h 3202964"/>
                <a:gd name="connsiteX3" fmla="*/ 2610941 w 3172065"/>
                <a:gd name="connsiteY3" fmla="*/ 600071 h 3202964"/>
                <a:gd name="connsiteX4" fmla="*/ 3172061 w 3172065"/>
                <a:gd name="connsiteY4" fmla="*/ 1591775 h 3202964"/>
                <a:gd name="connsiteX5" fmla="*/ 2610536 w 3172065"/>
                <a:gd name="connsiteY5" fmla="*/ 2604353 h 3202964"/>
                <a:gd name="connsiteX6" fmla="*/ 1622260 w 3172065"/>
                <a:gd name="connsiteY6" fmla="*/ 3202627 h 3202964"/>
                <a:gd name="connsiteX7" fmla="*/ 628360 w 3172065"/>
                <a:gd name="connsiteY7" fmla="*/ 2671511 h 3202964"/>
                <a:gd name="connsiteX8" fmla="*/ 16 w 3172065"/>
                <a:gd name="connsiteY8" fmla="*/ 1564875 h 3202964"/>
                <a:gd name="connsiteX9" fmla="*/ 891580 w 3172065"/>
                <a:gd name="connsiteY9" fmla="*/ 1376206 h 3202964"/>
                <a:gd name="connsiteX10" fmla="*/ 1059965 w 3172065"/>
                <a:gd name="connsiteY10" fmla="*/ 1833862 h 3202964"/>
                <a:gd name="connsiteX11" fmla="*/ 1360823 w 3172065"/>
                <a:gd name="connsiteY11" fmla="*/ 2283122 h 3202964"/>
                <a:gd name="connsiteX12" fmla="*/ 1854949 w 3172065"/>
                <a:gd name="connsiteY12" fmla="*/ 2120394 h 3202964"/>
                <a:gd name="connsiteX13" fmla="*/ 2284472 w 3172065"/>
                <a:gd name="connsiteY13" fmla="*/ 1789199 h 3202964"/>
                <a:gd name="connsiteX14" fmla="*/ 2081512 w 3172065"/>
                <a:gd name="connsiteY14" fmla="*/ 1300943 h 3202964"/>
                <a:gd name="connsiteX15" fmla="*/ 1805480 w 3172065"/>
                <a:gd name="connsiteY15" fmla="*/ 912551 h 3202964"/>
                <a:gd name="connsiteX16" fmla="*/ 1321858 w 3172065"/>
                <a:gd name="connsiteY16" fmla="*/ 1083140 h 3202964"/>
                <a:gd name="connsiteX17" fmla="*/ 891580 w 3172065"/>
                <a:gd name="connsiteY17" fmla="*/ 1376206 h 3202964"/>
                <a:gd name="connsiteX0" fmla="*/ 16 w 3172065"/>
                <a:gd name="connsiteY0" fmla="*/ 1564875 h 3203265"/>
                <a:gd name="connsiteX1" fmla="*/ 566337 w 3172065"/>
                <a:gd name="connsiteY1" fmla="*/ 575404 h 3203265"/>
                <a:gd name="connsiteX2" fmla="*/ 1672274 w 3172065"/>
                <a:gd name="connsiteY2" fmla="*/ 6346 h 3203265"/>
                <a:gd name="connsiteX3" fmla="*/ 2610941 w 3172065"/>
                <a:gd name="connsiteY3" fmla="*/ 600071 h 3203265"/>
                <a:gd name="connsiteX4" fmla="*/ 3172061 w 3172065"/>
                <a:gd name="connsiteY4" fmla="*/ 1591775 h 3203265"/>
                <a:gd name="connsiteX5" fmla="*/ 2610536 w 3172065"/>
                <a:gd name="connsiteY5" fmla="*/ 2604353 h 3203265"/>
                <a:gd name="connsiteX6" fmla="*/ 1622260 w 3172065"/>
                <a:gd name="connsiteY6" fmla="*/ 3202627 h 3203265"/>
                <a:gd name="connsiteX7" fmla="*/ 628360 w 3172065"/>
                <a:gd name="connsiteY7" fmla="*/ 2671511 h 3203265"/>
                <a:gd name="connsiteX8" fmla="*/ 16 w 3172065"/>
                <a:gd name="connsiteY8" fmla="*/ 1564875 h 3203265"/>
                <a:gd name="connsiteX9" fmla="*/ 891580 w 3172065"/>
                <a:gd name="connsiteY9" fmla="*/ 1376206 h 3203265"/>
                <a:gd name="connsiteX10" fmla="*/ 1059965 w 3172065"/>
                <a:gd name="connsiteY10" fmla="*/ 1833862 h 3203265"/>
                <a:gd name="connsiteX11" fmla="*/ 1360823 w 3172065"/>
                <a:gd name="connsiteY11" fmla="*/ 2283122 h 3203265"/>
                <a:gd name="connsiteX12" fmla="*/ 1854949 w 3172065"/>
                <a:gd name="connsiteY12" fmla="*/ 2120394 h 3203265"/>
                <a:gd name="connsiteX13" fmla="*/ 2284472 w 3172065"/>
                <a:gd name="connsiteY13" fmla="*/ 1789199 h 3203265"/>
                <a:gd name="connsiteX14" fmla="*/ 2081512 w 3172065"/>
                <a:gd name="connsiteY14" fmla="*/ 1300943 h 3203265"/>
                <a:gd name="connsiteX15" fmla="*/ 1805480 w 3172065"/>
                <a:gd name="connsiteY15" fmla="*/ 912551 h 3203265"/>
                <a:gd name="connsiteX16" fmla="*/ 1321858 w 3172065"/>
                <a:gd name="connsiteY16" fmla="*/ 1083140 h 3203265"/>
                <a:gd name="connsiteX17" fmla="*/ 891580 w 3172065"/>
                <a:gd name="connsiteY17" fmla="*/ 1376206 h 3203265"/>
                <a:gd name="connsiteX0" fmla="*/ 16 w 3172065"/>
                <a:gd name="connsiteY0" fmla="*/ 1564875 h 3203015"/>
                <a:gd name="connsiteX1" fmla="*/ 566337 w 3172065"/>
                <a:gd name="connsiteY1" fmla="*/ 575404 h 3203015"/>
                <a:gd name="connsiteX2" fmla="*/ 1672274 w 3172065"/>
                <a:gd name="connsiteY2" fmla="*/ 6346 h 3203015"/>
                <a:gd name="connsiteX3" fmla="*/ 2610941 w 3172065"/>
                <a:gd name="connsiteY3" fmla="*/ 600071 h 3203015"/>
                <a:gd name="connsiteX4" fmla="*/ 3172061 w 3172065"/>
                <a:gd name="connsiteY4" fmla="*/ 1591775 h 3203015"/>
                <a:gd name="connsiteX5" fmla="*/ 2610536 w 3172065"/>
                <a:gd name="connsiteY5" fmla="*/ 2604353 h 3203015"/>
                <a:gd name="connsiteX6" fmla="*/ 1622260 w 3172065"/>
                <a:gd name="connsiteY6" fmla="*/ 3202627 h 3203015"/>
                <a:gd name="connsiteX7" fmla="*/ 628360 w 3172065"/>
                <a:gd name="connsiteY7" fmla="*/ 2671511 h 3203015"/>
                <a:gd name="connsiteX8" fmla="*/ 16 w 3172065"/>
                <a:gd name="connsiteY8" fmla="*/ 1564875 h 3203015"/>
                <a:gd name="connsiteX9" fmla="*/ 891580 w 3172065"/>
                <a:gd name="connsiteY9" fmla="*/ 1376206 h 3203015"/>
                <a:gd name="connsiteX10" fmla="*/ 1059965 w 3172065"/>
                <a:gd name="connsiteY10" fmla="*/ 1833862 h 3203015"/>
                <a:gd name="connsiteX11" fmla="*/ 1360823 w 3172065"/>
                <a:gd name="connsiteY11" fmla="*/ 2283122 h 3203015"/>
                <a:gd name="connsiteX12" fmla="*/ 1854949 w 3172065"/>
                <a:gd name="connsiteY12" fmla="*/ 2120394 h 3203015"/>
                <a:gd name="connsiteX13" fmla="*/ 2284472 w 3172065"/>
                <a:gd name="connsiteY13" fmla="*/ 1789199 h 3203015"/>
                <a:gd name="connsiteX14" fmla="*/ 2081512 w 3172065"/>
                <a:gd name="connsiteY14" fmla="*/ 1300943 h 3203015"/>
                <a:gd name="connsiteX15" fmla="*/ 1805480 w 3172065"/>
                <a:gd name="connsiteY15" fmla="*/ 912551 h 3203015"/>
                <a:gd name="connsiteX16" fmla="*/ 1321858 w 3172065"/>
                <a:gd name="connsiteY16" fmla="*/ 1083140 h 3203015"/>
                <a:gd name="connsiteX17" fmla="*/ 891580 w 3172065"/>
                <a:gd name="connsiteY17" fmla="*/ 1376206 h 3203015"/>
                <a:gd name="connsiteX0" fmla="*/ 16 w 3172065"/>
                <a:gd name="connsiteY0" fmla="*/ 1564875 h 3203015"/>
                <a:gd name="connsiteX1" fmla="*/ 566337 w 3172065"/>
                <a:gd name="connsiteY1" fmla="*/ 575404 h 3203015"/>
                <a:gd name="connsiteX2" fmla="*/ 1672274 w 3172065"/>
                <a:gd name="connsiteY2" fmla="*/ 6346 h 3203015"/>
                <a:gd name="connsiteX3" fmla="*/ 2610941 w 3172065"/>
                <a:gd name="connsiteY3" fmla="*/ 600071 h 3203015"/>
                <a:gd name="connsiteX4" fmla="*/ 3172061 w 3172065"/>
                <a:gd name="connsiteY4" fmla="*/ 1591775 h 3203015"/>
                <a:gd name="connsiteX5" fmla="*/ 2610536 w 3172065"/>
                <a:gd name="connsiteY5" fmla="*/ 2604353 h 3203015"/>
                <a:gd name="connsiteX6" fmla="*/ 1622260 w 3172065"/>
                <a:gd name="connsiteY6" fmla="*/ 3202627 h 3203015"/>
                <a:gd name="connsiteX7" fmla="*/ 628360 w 3172065"/>
                <a:gd name="connsiteY7" fmla="*/ 2671511 h 3203015"/>
                <a:gd name="connsiteX8" fmla="*/ 16 w 3172065"/>
                <a:gd name="connsiteY8" fmla="*/ 1564875 h 3203015"/>
                <a:gd name="connsiteX9" fmla="*/ 891580 w 3172065"/>
                <a:gd name="connsiteY9" fmla="*/ 1376206 h 3203015"/>
                <a:gd name="connsiteX10" fmla="*/ 1059965 w 3172065"/>
                <a:gd name="connsiteY10" fmla="*/ 1833862 h 3203015"/>
                <a:gd name="connsiteX11" fmla="*/ 1360823 w 3172065"/>
                <a:gd name="connsiteY11" fmla="*/ 2283122 h 3203015"/>
                <a:gd name="connsiteX12" fmla="*/ 1854949 w 3172065"/>
                <a:gd name="connsiteY12" fmla="*/ 2120394 h 3203015"/>
                <a:gd name="connsiteX13" fmla="*/ 2284472 w 3172065"/>
                <a:gd name="connsiteY13" fmla="*/ 1789199 h 3203015"/>
                <a:gd name="connsiteX14" fmla="*/ 2081512 w 3172065"/>
                <a:gd name="connsiteY14" fmla="*/ 1300943 h 3203015"/>
                <a:gd name="connsiteX15" fmla="*/ 1805480 w 3172065"/>
                <a:gd name="connsiteY15" fmla="*/ 912551 h 3203015"/>
                <a:gd name="connsiteX16" fmla="*/ 1321858 w 3172065"/>
                <a:gd name="connsiteY16" fmla="*/ 1083140 h 3203015"/>
                <a:gd name="connsiteX17" fmla="*/ 891580 w 3172065"/>
                <a:gd name="connsiteY17" fmla="*/ 1376206 h 3203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172065" h="3203015">
                  <a:moveTo>
                    <a:pt x="16" y="1564875"/>
                  </a:moveTo>
                  <a:cubicBezTo>
                    <a:pt x="-2427" y="1077183"/>
                    <a:pt x="298379" y="843362"/>
                    <a:pt x="566337" y="575404"/>
                  </a:cubicBezTo>
                  <a:cubicBezTo>
                    <a:pt x="834295" y="307446"/>
                    <a:pt x="1145520" y="-52260"/>
                    <a:pt x="1672274" y="6346"/>
                  </a:cubicBezTo>
                  <a:cubicBezTo>
                    <a:pt x="2199028" y="64952"/>
                    <a:pt x="2342983" y="332113"/>
                    <a:pt x="2610941" y="600071"/>
                  </a:cubicBezTo>
                  <a:cubicBezTo>
                    <a:pt x="2853556" y="849457"/>
                    <a:pt x="3173248" y="1075475"/>
                    <a:pt x="3172061" y="1591775"/>
                  </a:cubicBezTo>
                  <a:cubicBezTo>
                    <a:pt x="3170874" y="2108075"/>
                    <a:pt x="2891143" y="2363909"/>
                    <a:pt x="2610536" y="2604353"/>
                  </a:cubicBezTo>
                  <a:cubicBezTo>
                    <a:pt x="2329929" y="2844797"/>
                    <a:pt x="2031162" y="3190559"/>
                    <a:pt x="1622260" y="3202627"/>
                  </a:cubicBezTo>
                  <a:cubicBezTo>
                    <a:pt x="1213358" y="3214695"/>
                    <a:pt x="898734" y="2944470"/>
                    <a:pt x="628360" y="2671511"/>
                  </a:cubicBezTo>
                  <a:cubicBezTo>
                    <a:pt x="357986" y="2398552"/>
                    <a:pt x="2459" y="2052567"/>
                    <a:pt x="16" y="1564875"/>
                  </a:cubicBezTo>
                  <a:close/>
                  <a:moveTo>
                    <a:pt x="891580" y="1376206"/>
                  </a:moveTo>
                  <a:cubicBezTo>
                    <a:pt x="847931" y="1501326"/>
                    <a:pt x="981758" y="1682709"/>
                    <a:pt x="1059965" y="1833862"/>
                  </a:cubicBezTo>
                  <a:cubicBezTo>
                    <a:pt x="1138172" y="1985015"/>
                    <a:pt x="1228326" y="2235367"/>
                    <a:pt x="1360823" y="2283122"/>
                  </a:cubicBezTo>
                  <a:cubicBezTo>
                    <a:pt x="1493320" y="2330877"/>
                    <a:pt x="1701008" y="2202714"/>
                    <a:pt x="1854949" y="2120394"/>
                  </a:cubicBezTo>
                  <a:cubicBezTo>
                    <a:pt x="2008890" y="2038074"/>
                    <a:pt x="2246712" y="1925774"/>
                    <a:pt x="2284472" y="1789199"/>
                  </a:cubicBezTo>
                  <a:cubicBezTo>
                    <a:pt x="2322232" y="1652624"/>
                    <a:pt x="2161344" y="1447051"/>
                    <a:pt x="2081512" y="1300943"/>
                  </a:cubicBezTo>
                  <a:cubicBezTo>
                    <a:pt x="2001680" y="1154835"/>
                    <a:pt x="1932089" y="948852"/>
                    <a:pt x="1805480" y="912551"/>
                  </a:cubicBezTo>
                  <a:cubicBezTo>
                    <a:pt x="1678871" y="876250"/>
                    <a:pt x="1478340" y="1003723"/>
                    <a:pt x="1321858" y="1083140"/>
                  </a:cubicBezTo>
                  <a:cubicBezTo>
                    <a:pt x="1165376" y="1162557"/>
                    <a:pt x="935229" y="1251086"/>
                    <a:pt x="891580" y="1376206"/>
                  </a:cubicBezTo>
                  <a:close/>
                </a:path>
              </a:pathLst>
            </a:cu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GB" sz="1350">
                <a:solidFill>
                  <a:prstClr val="black"/>
                </a:solidFill>
                <a:latin typeface="Arial"/>
              </a:endParaRPr>
            </a:p>
          </p:txBody>
        </p:sp>
        <p:sp>
          <p:nvSpPr>
            <p:cNvPr id="74" name="Donut 6"/>
            <p:cNvSpPr/>
            <p:nvPr/>
          </p:nvSpPr>
          <p:spPr>
            <a:xfrm>
              <a:off x="7019023" y="-1226922"/>
              <a:ext cx="4848046" cy="4848046"/>
            </a:xfrm>
            <a:custGeom>
              <a:avLst/>
              <a:gdLst>
                <a:gd name="connsiteX0" fmla="*/ 0 w 4848045"/>
                <a:gd name="connsiteY0" fmla="*/ 2424023 h 4848045"/>
                <a:gd name="connsiteX1" fmla="*/ 2424023 w 4848045"/>
                <a:gd name="connsiteY1" fmla="*/ 0 h 4848045"/>
                <a:gd name="connsiteX2" fmla="*/ 4848046 w 4848045"/>
                <a:gd name="connsiteY2" fmla="*/ 2424023 h 4848045"/>
                <a:gd name="connsiteX3" fmla="*/ 2424023 w 4848045"/>
                <a:gd name="connsiteY3" fmla="*/ 4848046 h 4848045"/>
                <a:gd name="connsiteX4" fmla="*/ 0 w 4848045"/>
                <a:gd name="connsiteY4" fmla="*/ 2424023 h 4848045"/>
                <a:gd name="connsiteX5" fmla="*/ 426967 w 4848045"/>
                <a:gd name="connsiteY5" fmla="*/ 2424023 h 4848045"/>
                <a:gd name="connsiteX6" fmla="*/ 2424022 w 4848045"/>
                <a:gd name="connsiteY6" fmla="*/ 4421078 h 4848045"/>
                <a:gd name="connsiteX7" fmla="*/ 4421077 w 4848045"/>
                <a:gd name="connsiteY7" fmla="*/ 2424023 h 4848045"/>
                <a:gd name="connsiteX8" fmla="*/ 2424022 w 4848045"/>
                <a:gd name="connsiteY8" fmla="*/ 426968 h 4848045"/>
                <a:gd name="connsiteX9" fmla="*/ 426967 w 4848045"/>
                <a:gd name="connsiteY9" fmla="*/ 2424023 h 4848045"/>
                <a:gd name="connsiteX0" fmla="*/ 0 w 4848046"/>
                <a:gd name="connsiteY0" fmla="*/ 2424023 h 4848046"/>
                <a:gd name="connsiteX1" fmla="*/ 2424023 w 4848046"/>
                <a:gd name="connsiteY1" fmla="*/ 0 h 4848046"/>
                <a:gd name="connsiteX2" fmla="*/ 4848046 w 4848046"/>
                <a:gd name="connsiteY2" fmla="*/ 2424023 h 4848046"/>
                <a:gd name="connsiteX3" fmla="*/ 2424023 w 4848046"/>
                <a:gd name="connsiteY3" fmla="*/ 4848046 h 4848046"/>
                <a:gd name="connsiteX4" fmla="*/ 0 w 4848046"/>
                <a:gd name="connsiteY4" fmla="*/ 2424023 h 4848046"/>
                <a:gd name="connsiteX5" fmla="*/ 426967 w 4848046"/>
                <a:gd name="connsiteY5" fmla="*/ 2424023 h 4848046"/>
                <a:gd name="connsiteX6" fmla="*/ 2424022 w 4848046"/>
                <a:gd name="connsiteY6" fmla="*/ 4421078 h 4848046"/>
                <a:gd name="connsiteX7" fmla="*/ 4421077 w 4848046"/>
                <a:gd name="connsiteY7" fmla="*/ 2424023 h 4848046"/>
                <a:gd name="connsiteX8" fmla="*/ 2424022 w 4848046"/>
                <a:gd name="connsiteY8" fmla="*/ 426968 h 4848046"/>
                <a:gd name="connsiteX9" fmla="*/ 426967 w 4848046"/>
                <a:gd name="connsiteY9" fmla="*/ 2424023 h 4848046"/>
                <a:gd name="connsiteX0" fmla="*/ 0 w 4848046"/>
                <a:gd name="connsiteY0" fmla="*/ 2424023 h 4848046"/>
                <a:gd name="connsiteX1" fmla="*/ 2424023 w 4848046"/>
                <a:gd name="connsiteY1" fmla="*/ 0 h 4848046"/>
                <a:gd name="connsiteX2" fmla="*/ 4848046 w 4848046"/>
                <a:gd name="connsiteY2" fmla="*/ 2424023 h 4848046"/>
                <a:gd name="connsiteX3" fmla="*/ 2424023 w 4848046"/>
                <a:gd name="connsiteY3" fmla="*/ 4848046 h 4848046"/>
                <a:gd name="connsiteX4" fmla="*/ 0 w 4848046"/>
                <a:gd name="connsiteY4" fmla="*/ 2424023 h 4848046"/>
                <a:gd name="connsiteX5" fmla="*/ 426967 w 4848046"/>
                <a:gd name="connsiteY5" fmla="*/ 2424023 h 4848046"/>
                <a:gd name="connsiteX6" fmla="*/ 2424022 w 4848046"/>
                <a:gd name="connsiteY6" fmla="*/ 4421078 h 4848046"/>
                <a:gd name="connsiteX7" fmla="*/ 4421077 w 4848046"/>
                <a:gd name="connsiteY7" fmla="*/ 2424023 h 4848046"/>
                <a:gd name="connsiteX8" fmla="*/ 2424022 w 4848046"/>
                <a:gd name="connsiteY8" fmla="*/ 426968 h 4848046"/>
                <a:gd name="connsiteX9" fmla="*/ 426967 w 4848046"/>
                <a:gd name="connsiteY9" fmla="*/ 2424023 h 4848046"/>
                <a:gd name="connsiteX0" fmla="*/ 0 w 4848046"/>
                <a:gd name="connsiteY0" fmla="*/ 2424023 h 4848046"/>
                <a:gd name="connsiteX1" fmla="*/ 2424023 w 4848046"/>
                <a:gd name="connsiteY1" fmla="*/ 0 h 4848046"/>
                <a:gd name="connsiteX2" fmla="*/ 4848046 w 4848046"/>
                <a:gd name="connsiteY2" fmla="*/ 2424023 h 4848046"/>
                <a:gd name="connsiteX3" fmla="*/ 2424023 w 4848046"/>
                <a:gd name="connsiteY3" fmla="*/ 4848046 h 4848046"/>
                <a:gd name="connsiteX4" fmla="*/ 0 w 4848046"/>
                <a:gd name="connsiteY4" fmla="*/ 2424023 h 4848046"/>
                <a:gd name="connsiteX5" fmla="*/ 426967 w 4848046"/>
                <a:gd name="connsiteY5" fmla="*/ 2424023 h 4848046"/>
                <a:gd name="connsiteX6" fmla="*/ 2424022 w 4848046"/>
                <a:gd name="connsiteY6" fmla="*/ 4421078 h 4848046"/>
                <a:gd name="connsiteX7" fmla="*/ 4421077 w 4848046"/>
                <a:gd name="connsiteY7" fmla="*/ 2424023 h 4848046"/>
                <a:gd name="connsiteX8" fmla="*/ 2424022 w 4848046"/>
                <a:gd name="connsiteY8" fmla="*/ 426968 h 4848046"/>
                <a:gd name="connsiteX9" fmla="*/ 426967 w 4848046"/>
                <a:gd name="connsiteY9" fmla="*/ 2424023 h 4848046"/>
                <a:gd name="connsiteX0" fmla="*/ 0 w 4848046"/>
                <a:gd name="connsiteY0" fmla="*/ 2424023 h 4848046"/>
                <a:gd name="connsiteX1" fmla="*/ 2424023 w 4848046"/>
                <a:gd name="connsiteY1" fmla="*/ 0 h 4848046"/>
                <a:gd name="connsiteX2" fmla="*/ 4848046 w 4848046"/>
                <a:gd name="connsiteY2" fmla="*/ 2424023 h 4848046"/>
                <a:gd name="connsiteX3" fmla="*/ 2424023 w 4848046"/>
                <a:gd name="connsiteY3" fmla="*/ 4848046 h 4848046"/>
                <a:gd name="connsiteX4" fmla="*/ 0 w 4848046"/>
                <a:gd name="connsiteY4" fmla="*/ 2424023 h 4848046"/>
                <a:gd name="connsiteX5" fmla="*/ 426967 w 4848046"/>
                <a:gd name="connsiteY5" fmla="*/ 2424023 h 4848046"/>
                <a:gd name="connsiteX6" fmla="*/ 2424022 w 4848046"/>
                <a:gd name="connsiteY6" fmla="*/ 4421078 h 4848046"/>
                <a:gd name="connsiteX7" fmla="*/ 4421077 w 4848046"/>
                <a:gd name="connsiteY7" fmla="*/ 2424023 h 4848046"/>
                <a:gd name="connsiteX8" fmla="*/ 2424022 w 4848046"/>
                <a:gd name="connsiteY8" fmla="*/ 426968 h 4848046"/>
                <a:gd name="connsiteX9" fmla="*/ 426967 w 4848046"/>
                <a:gd name="connsiteY9" fmla="*/ 2424023 h 4848046"/>
                <a:gd name="connsiteX0" fmla="*/ 0 w 4848046"/>
                <a:gd name="connsiteY0" fmla="*/ 2424023 h 4848046"/>
                <a:gd name="connsiteX1" fmla="*/ 2424023 w 4848046"/>
                <a:gd name="connsiteY1" fmla="*/ 0 h 4848046"/>
                <a:gd name="connsiteX2" fmla="*/ 4848046 w 4848046"/>
                <a:gd name="connsiteY2" fmla="*/ 2424023 h 4848046"/>
                <a:gd name="connsiteX3" fmla="*/ 2424023 w 4848046"/>
                <a:gd name="connsiteY3" fmla="*/ 4848046 h 4848046"/>
                <a:gd name="connsiteX4" fmla="*/ 0 w 4848046"/>
                <a:gd name="connsiteY4" fmla="*/ 2424023 h 4848046"/>
                <a:gd name="connsiteX5" fmla="*/ 426967 w 4848046"/>
                <a:gd name="connsiteY5" fmla="*/ 2424023 h 4848046"/>
                <a:gd name="connsiteX6" fmla="*/ 2424022 w 4848046"/>
                <a:gd name="connsiteY6" fmla="*/ 4421078 h 4848046"/>
                <a:gd name="connsiteX7" fmla="*/ 4429703 w 4848046"/>
                <a:gd name="connsiteY7" fmla="*/ 2432649 h 4848046"/>
                <a:gd name="connsiteX8" fmla="*/ 2424022 w 4848046"/>
                <a:gd name="connsiteY8" fmla="*/ 426968 h 4848046"/>
                <a:gd name="connsiteX9" fmla="*/ 426967 w 4848046"/>
                <a:gd name="connsiteY9" fmla="*/ 2424023 h 4848046"/>
                <a:gd name="connsiteX0" fmla="*/ 0 w 4848046"/>
                <a:gd name="connsiteY0" fmla="*/ 2424023 h 4848046"/>
                <a:gd name="connsiteX1" fmla="*/ 2424023 w 4848046"/>
                <a:gd name="connsiteY1" fmla="*/ 0 h 4848046"/>
                <a:gd name="connsiteX2" fmla="*/ 4848046 w 4848046"/>
                <a:gd name="connsiteY2" fmla="*/ 2424023 h 4848046"/>
                <a:gd name="connsiteX3" fmla="*/ 2424023 w 4848046"/>
                <a:gd name="connsiteY3" fmla="*/ 4848046 h 4848046"/>
                <a:gd name="connsiteX4" fmla="*/ 0 w 4848046"/>
                <a:gd name="connsiteY4" fmla="*/ 2424023 h 4848046"/>
                <a:gd name="connsiteX5" fmla="*/ 426967 w 4848046"/>
                <a:gd name="connsiteY5" fmla="*/ 2424023 h 4848046"/>
                <a:gd name="connsiteX6" fmla="*/ 2424022 w 4848046"/>
                <a:gd name="connsiteY6" fmla="*/ 4421078 h 4848046"/>
                <a:gd name="connsiteX7" fmla="*/ 4429703 w 4848046"/>
                <a:gd name="connsiteY7" fmla="*/ 2432649 h 4848046"/>
                <a:gd name="connsiteX8" fmla="*/ 2424022 w 4848046"/>
                <a:gd name="connsiteY8" fmla="*/ 426968 h 4848046"/>
                <a:gd name="connsiteX9" fmla="*/ 426967 w 4848046"/>
                <a:gd name="connsiteY9" fmla="*/ 2424023 h 4848046"/>
                <a:gd name="connsiteX0" fmla="*/ 0 w 4848046"/>
                <a:gd name="connsiteY0" fmla="*/ 2424023 h 4848046"/>
                <a:gd name="connsiteX1" fmla="*/ 2424023 w 4848046"/>
                <a:gd name="connsiteY1" fmla="*/ 0 h 4848046"/>
                <a:gd name="connsiteX2" fmla="*/ 4848046 w 4848046"/>
                <a:gd name="connsiteY2" fmla="*/ 2424023 h 4848046"/>
                <a:gd name="connsiteX3" fmla="*/ 2424023 w 4848046"/>
                <a:gd name="connsiteY3" fmla="*/ 4848046 h 4848046"/>
                <a:gd name="connsiteX4" fmla="*/ 0 w 4848046"/>
                <a:gd name="connsiteY4" fmla="*/ 2424023 h 4848046"/>
                <a:gd name="connsiteX5" fmla="*/ 426967 w 4848046"/>
                <a:gd name="connsiteY5" fmla="*/ 2424023 h 4848046"/>
                <a:gd name="connsiteX6" fmla="*/ 2424022 w 4848046"/>
                <a:gd name="connsiteY6" fmla="*/ 4421078 h 4848046"/>
                <a:gd name="connsiteX7" fmla="*/ 4429703 w 4848046"/>
                <a:gd name="connsiteY7" fmla="*/ 2432649 h 4848046"/>
                <a:gd name="connsiteX8" fmla="*/ 2424022 w 4848046"/>
                <a:gd name="connsiteY8" fmla="*/ 426968 h 4848046"/>
                <a:gd name="connsiteX9" fmla="*/ 426967 w 4848046"/>
                <a:gd name="connsiteY9" fmla="*/ 2424023 h 4848046"/>
                <a:gd name="connsiteX0" fmla="*/ 0 w 4848046"/>
                <a:gd name="connsiteY0" fmla="*/ 2424023 h 4848046"/>
                <a:gd name="connsiteX1" fmla="*/ 2424023 w 4848046"/>
                <a:gd name="connsiteY1" fmla="*/ 0 h 4848046"/>
                <a:gd name="connsiteX2" fmla="*/ 4848046 w 4848046"/>
                <a:gd name="connsiteY2" fmla="*/ 2424023 h 4848046"/>
                <a:gd name="connsiteX3" fmla="*/ 2424023 w 4848046"/>
                <a:gd name="connsiteY3" fmla="*/ 4848046 h 4848046"/>
                <a:gd name="connsiteX4" fmla="*/ 0 w 4848046"/>
                <a:gd name="connsiteY4" fmla="*/ 2424023 h 4848046"/>
                <a:gd name="connsiteX5" fmla="*/ 426967 w 4848046"/>
                <a:gd name="connsiteY5" fmla="*/ 2424023 h 4848046"/>
                <a:gd name="connsiteX6" fmla="*/ 2424022 w 4848046"/>
                <a:gd name="connsiteY6" fmla="*/ 4421078 h 4848046"/>
                <a:gd name="connsiteX7" fmla="*/ 4429703 w 4848046"/>
                <a:gd name="connsiteY7" fmla="*/ 2432649 h 4848046"/>
                <a:gd name="connsiteX8" fmla="*/ 2424022 w 4848046"/>
                <a:gd name="connsiteY8" fmla="*/ 426968 h 4848046"/>
                <a:gd name="connsiteX9" fmla="*/ 426967 w 4848046"/>
                <a:gd name="connsiteY9" fmla="*/ 2424023 h 4848046"/>
                <a:gd name="connsiteX0" fmla="*/ 0 w 4848046"/>
                <a:gd name="connsiteY0" fmla="*/ 2424023 h 4848046"/>
                <a:gd name="connsiteX1" fmla="*/ 2424023 w 4848046"/>
                <a:gd name="connsiteY1" fmla="*/ 0 h 4848046"/>
                <a:gd name="connsiteX2" fmla="*/ 4848046 w 4848046"/>
                <a:gd name="connsiteY2" fmla="*/ 2424023 h 4848046"/>
                <a:gd name="connsiteX3" fmla="*/ 2424023 w 4848046"/>
                <a:gd name="connsiteY3" fmla="*/ 4848046 h 4848046"/>
                <a:gd name="connsiteX4" fmla="*/ 0 w 4848046"/>
                <a:gd name="connsiteY4" fmla="*/ 2424023 h 4848046"/>
                <a:gd name="connsiteX5" fmla="*/ 426967 w 4848046"/>
                <a:gd name="connsiteY5" fmla="*/ 2424023 h 4848046"/>
                <a:gd name="connsiteX6" fmla="*/ 2424022 w 4848046"/>
                <a:gd name="connsiteY6" fmla="*/ 4421078 h 4848046"/>
                <a:gd name="connsiteX7" fmla="*/ 4429703 w 4848046"/>
                <a:gd name="connsiteY7" fmla="*/ 2432649 h 4848046"/>
                <a:gd name="connsiteX8" fmla="*/ 2424022 w 4848046"/>
                <a:gd name="connsiteY8" fmla="*/ 426968 h 4848046"/>
                <a:gd name="connsiteX9" fmla="*/ 426967 w 4848046"/>
                <a:gd name="connsiteY9" fmla="*/ 2424023 h 4848046"/>
                <a:gd name="connsiteX0" fmla="*/ 0 w 4848046"/>
                <a:gd name="connsiteY0" fmla="*/ 2424023 h 4848046"/>
                <a:gd name="connsiteX1" fmla="*/ 2424023 w 4848046"/>
                <a:gd name="connsiteY1" fmla="*/ 0 h 4848046"/>
                <a:gd name="connsiteX2" fmla="*/ 4848046 w 4848046"/>
                <a:gd name="connsiteY2" fmla="*/ 2424023 h 4848046"/>
                <a:gd name="connsiteX3" fmla="*/ 2424023 w 4848046"/>
                <a:gd name="connsiteY3" fmla="*/ 4848046 h 4848046"/>
                <a:gd name="connsiteX4" fmla="*/ 0 w 4848046"/>
                <a:gd name="connsiteY4" fmla="*/ 2424023 h 4848046"/>
                <a:gd name="connsiteX5" fmla="*/ 426967 w 4848046"/>
                <a:gd name="connsiteY5" fmla="*/ 2424023 h 4848046"/>
                <a:gd name="connsiteX6" fmla="*/ 2424022 w 4848046"/>
                <a:gd name="connsiteY6" fmla="*/ 4421078 h 4848046"/>
                <a:gd name="connsiteX7" fmla="*/ 4429703 w 4848046"/>
                <a:gd name="connsiteY7" fmla="*/ 2432649 h 4848046"/>
                <a:gd name="connsiteX8" fmla="*/ 2424022 w 4848046"/>
                <a:gd name="connsiteY8" fmla="*/ 426968 h 4848046"/>
                <a:gd name="connsiteX9" fmla="*/ 426967 w 4848046"/>
                <a:gd name="connsiteY9" fmla="*/ 2424023 h 4848046"/>
                <a:gd name="connsiteX0" fmla="*/ 0 w 4848046"/>
                <a:gd name="connsiteY0" fmla="*/ 2424023 h 4848046"/>
                <a:gd name="connsiteX1" fmla="*/ 2424023 w 4848046"/>
                <a:gd name="connsiteY1" fmla="*/ 0 h 4848046"/>
                <a:gd name="connsiteX2" fmla="*/ 4848046 w 4848046"/>
                <a:gd name="connsiteY2" fmla="*/ 2424023 h 4848046"/>
                <a:gd name="connsiteX3" fmla="*/ 2424023 w 4848046"/>
                <a:gd name="connsiteY3" fmla="*/ 4848046 h 4848046"/>
                <a:gd name="connsiteX4" fmla="*/ 0 w 4848046"/>
                <a:gd name="connsiteY4" fmla="*/ 2424023 h 4848046"/>
                <a:gd name="connsiteX5" fmla="*/ 426967 w 4848046"/>
                <a:gd name="connsiteY5" fmla="*/ 2424023 h 4848046"/>
                <a:gd name="connsiteX6" fmla="*/ 2424022 w 4848046"/>
                <a:gd name="connsiteY6" fmla="*/ 4421078 h 4848046"/>
                <a:gd name="connsiteX7" fmla="*/ 4429703 w 4848046"/>
                <a:gd name="connsiteY7" fmla="*/ 2432649 h 4848046"/>
                <a:gd name="connsiteX8" fmla="*/ 2424022 w 4848046"/>
                <a:gd name="connsiteY8" fmla="*/ 426968 h 4848046"/>
                <a:gd name="connsiteX9" fmla="*/ 426967 w 4848046"/>
                <a:gd name="connsiteY9" fmla="*/ 2424023 h 4848046"/>
                <a:gd name="connsiteX0" fmla="*/ 0 w 4848046"/>
                <a:gd name="connsiteY0" fmla="*/ 2424023 h 4848046"/>
                <a:gd name="connsiteX1" fmla="*/ 2424023 w 4848046"/>
                <a:gd name="connsiteY1" fmla="*/ 0 h 4848046"/>
                <a:gd name="connsiteX2" fmla="*/ 4848046 w 4848046"/>
                <a:gd name="connsiteY2" fmla="*/ 2424023 h 4848046"/>
                <a:gd name="connsiteX3" fmla="*/ 2424023 w 4848046"/>
                <a:gd name="connsiteY3" fmla="*/ 4848046 h 4848046"/>
                <a:gd name="connsiteX4" fmla="*/ 0 w 4848046"/>
                <a:gd name="connsiteY4" fmla="*/ 2424023 h 4848046"/>
                <a:gd name="connsiteX5" fmla="*/ 426967 w 4848046"/>
                <a:gd name="connsiteY5" fmla="*/ 2424023 h 4848046"/>
                <a:gd name="connsiteX6" fmla="*/ 2424022 w 4848046"/>
                <a:gd name="connsiteY6" fmla="*/ 4421078 h 4848046"/>
                <a:gd name="connsiteX7" fmla="*/ 4429703 w 4848046"/>
                <a:gd name="connsiteY7" fmla="*/ 2432649 h 4848046"/>
                <a:gd name="connsiteX8" fmla="*/ 2424022 w 4848046"/>
                <a:gd name="connsiteY8" fmla="*/ 426968 h 4848046"/>
                <a:gd name="connsiteX9" fmla="*/ 426967 w 4848046"/>
                <a:gd name="connsiteY9" fmla="*/ 2424023 h 4848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48046" h="4848046">
                  <a:moveTo>
                    <a:pt x="0" y="2424023"/>
                  </a:moveTo>
                  <a:cubicBezTo>
                    <a:pt x="0" y="1085272"/>
                    <a:pt x="1085272" y="0"/>
                    <a:pt x="2424023" y="0"/>
                  </a:cubicBezTo>
                  <a:cubicBezTo>
                    <a:pt x="3762774" y="0"/>
                    <a:pt x="4848046" y="1085272"/>
                    <a:pt x="4848046" y="2424023"/>
                  </a:cubicBezTo>
                  <a:cubicBezTo>
                    <a:pt x="4848046" y="3762774"/>
                    <a:pt x="3762774" y="4848046"/>
                    <a:pt x="2424023" y="4848046"/>
                  </a:cubicBezTo>
                  <a:cubicBezTo>
                    <a:pt x="1085272" y="4848046"/>
                    <a:pt x="0" y="3762774"/>
                    <a:pt x="0" y="2424023"/>
                  </a:cubicBezTo>
                  <a:close/>
                  <a:moveTo>
                    <a:pt x="426967" y="2424023"/>
                  </a:moveTo>
                  <a:cubicBezTo>
                    <a:pt x="409715" y="3406196"/>
                    <a:pt x="1627503" y="4436893"/>
                    <a:pt x="2424022" y="4421078"/>
                  </a:cubicBezTo>
                  <a:cubicBezTo>
                    <a:pt x="3220541" y="4405263"/>
                    <a:pt x="4429703" y="3673614"/>
                    <a:pt x="4429703" y="2432649"/>
                  </a:cubicBezTo>
                  <a:cubicBezTo>
                    <a:pt x="4429703" y="1191684"/>
                    <a:pt x="3237794" y="419780"/>
                    <a:pt x="2424022" y="426968"/>
                  </a:cubicBezTo>
                  <a:cubicBezTo>
                    <a:pt x="1610250" y="434156"/>
                    <a:pt x="444219" y="1441850"/>
                    <a:pt x="426967" y="2424023"/>
                  </a:cubicBezTo>
                  <a:close/>
                </a:path>
              </a:pathLst>
            </a:cu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GB" sz="1350">
                <a:solidFill>
                  <a:prstClr val="black"/>
                </a:solidFill>
                <a:latin typeface="Arial"/>
              </a:endParaRPr>
            </a:p>
          </p:txBody>
        </p:sp>
      </p:grpSp>
      <p:sp>
        <p:nvSpPr>
          <p:cNvPr id="16" name="Oval 15"/>
          <p:cNvSpPr/>
          <p:nvPr/>
        </p:nvSpPr>
        <p:spPr>
          <a:xfrm>
            <a:off x="2865449" y="4762486"/>
            <a:ext cx="2762127" cy="1602229"/>
          </a:xfrm>
          <a:prstGeom prst="ellipse">
            <a:avLst/>
          </a:prstGeom>
          <a:gradFill flip="none" rotWithShape="1">
            <a:gsLst>
              <a:gs pos="20000">
                <a:schemeClr val="bg1">
                  <a:alpha val="83000"/>
                </a:schemeClr>
              </a:gs>
              <a:gs pos="96000">
                <a:schemeClr val="bg1">
                  <a:alpha val="0"/>
                </a:schemeClr>
              </a:gs>
            </a:gsLst>
            <a:path path="shape">
              <a:fillToRect l="50000" t="50000" r="50000" b="50000"/>
            </a:path>
            <a:tileRect/>
          </a:gradFill>
          <a:ln>
            <a:solidFill>
              <a:schemeClr val="tx1"/>
            </a:solidFill>
          </a:ln>
          <a:effectLst>
            <a:softEdge rad="635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GB" sz="1350">
              <a:solidFill>
                <a:prstClr val="white"/>
              </a:solidFill>
              <a:latin typeface="Arial"/>
            </a:endParaRPr>
          </a:p>
        </p:txBody>
      </p:sp>
      <p:sp>
        <p:nvSpPr>
          <p:cNvPr id="19" name="Oval 18"/>
          <p:cNvSpPr/>
          <p:nvPr/>
        </p:nvSpPr>
        <p:spPr>
          <a:xfrm>
            <a:off x="4985639" y="1866475"/>
            <a:ext cx="2762127" cy="1602229"/>
          </a:xfrm>
          <a:prstGeom prst="ellipse">
            <a:avLst/>
          </a:prstGeom>
          <a:gradFill flip="none" rotWithShape="1">
            <a:gsLst>
              <a:gs pos="20000">
                <a:schemeClr val="bg1">
                  <a:alpha val="83000"/>
                </a:schemeClr>
              </a:gs>
              <a:gs pos="96000">
                <a:schemeClr val="bg1">
                  <a:alpha val="0"/>
                </a:schemeClr>
              </a:gs>
            </a:gsLst>
            <a:path path="shape">
              <a:fillToRect l="50000" t="50000" r="50000" b="50000"/>
            </a:path>
            <a:tileRect/>
          </a:gradFill>
          <a:ln>
            <a:solidFill>
              <a:schemeClr val="tx1"/>
            </a:solidFill>
          </a:ln>
          <a:effectLst>
            <a:softEdge rad="635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GB" sz="1350">
              <a:solidFill>
                <a:prstClr val="white"/>
              </a:solidFill>
              <a:latin typeface="Arial"/>
            </a:endParaRPr>
          </a:p>
        </p:txBody>
      </p:sp>
      <p:sp>
        <p:nvSpPr>
          <p:cNvPr id="21" name="Oval 20"/>
          <p:cNvSpPr/>
          <p:nvPr/>
        </p:nvSpPr>
        <p:spPr>
          <a:xfrm>
            <a:off x="454924" y="1779029"/>
            <a:ext cx="2762127" cy="1602229"/>
          </a:xfrm>
          <a:prstGeom prst="ellipse">
            <a:avLst/>
          </a:prstGeom>
          <a:gradFill flip="none" rotWithShape="1">
            <a:gsLst>
              <a:gs pos="20000">
                <a:schemeClr val="bg1">
                  <a:alpha val="83000"/>
                </a:schemeClr>
              </a:gs>
              <a:gs pos="96000">
                <a:schemeClr val="bg1">
                  <a:alpha val="0"/>
                </a:schemeClr>
              </a:gs>
            </a:gsLst>
            <a:path path="shape">
              <a:fillToRect l="50000" t="50000" r="50000" b="50000"/>
            </a:path>
            <a:tileRect/>
          </a:gradFill>
          <a:ln>
            <a:solidFill>
              <a:schemeClr val="tx1"/>
            </a:solidFill>
          </a:ln>
          <a:effectLst>
            <a:softEdge rad="635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GB" sz="1350">
              <a:solidFill>
                <a:prstClr val="white"/>
              </a:solidFill>
              <a:latin typeface="Arial"/>
            </a:endParaRPr>
          </a:p>
        </p:txBody>
      </p:sp>
      <p:pic>
        <p:nvPicPr>
          <p:cNvPr id="22" name="Picture 21"/>
          <p:cNvPicPr>
            <a:picLocks noChangeAspect="1"/>
          </p:cNvPicPr>
          <p:nvPr/>
        </p:nvPicPr>
        <p:blipFill>
          <a:blip r:embed="rId3"/>
          <a:stretch>
            <a:fillRect/>
          </a:stretch>
        </p:blipFill>
        <p:spPr>
          <a:xfrm>
            <a:off x="6526538" y="2056645"/>
            <a:ext cx="629383" cy="1122476"/>
          </a:xfrm>
          <a:prstGeom prst="rect">
            <a:avLst/>
          </a:prstGeom>
          <a:ln>
            <a:noFill/>
          </a:ln>
          <a:effectLst>
            <a:glow rad="63500">
              <a:schemeClr val="bg1">
                <a:alpha val="40000"/>
              </a:schemeClr>
            </a:glow>
            <a:outerShdw blurRad="241300" algn="ctr" rotWithShape="0">
              <a:schemeClr val="bg1">
                <a:alpha val="40000"/>
              </a:schemeClr>
            </a:outerShdw>
          </a:effectLst>
        </p:spPr>
      </p:pic>
      <p:pic>
        <p:nvPicPr>
          <p:cNvPr id="23" name="Picture 22"/>
          <p:cNvPicPr>
            <a:picLocks noChangeAspect="1"/>
          </p:cNvPicPr>
          <p:nvPr/>
        </p:nvPicPr>
        <p:blipFill rotWithShape="1">
          <a:blip r:embed="rId4"/>
          <a:srcRect l="22250" t="20158" r="23303" b="19712"/>
          <a:stretch/>
        </p:blipFill>
        <p:spPr>
          <a:xfrm>
            <a:off x="1439176" y="2704183"/>
            <a:ext cx="877573" cy="686186"/>
          </a:xfrm>
          <a:prstGeom prst="rect">
            <a:avLst/>
          </a:prstGeom>
          <a:ln>
            <a:noFill/>
          </a:ln>
          <a:effectLst>
            <a:glow rad="63500">
              <a:schemeClr val="bg1">
                <a:alpha val="40000"/>
              </a:schemeClr>
            </a:glow>
            <a:outerShdw blurRad="241300" algn="ctr" rotWithShape="0">
              <a:schemeClr val="bg1">
                <a:alpha val="41000"/>
              </a:schemeClr>
            </a:outerShdw>
          </a:effectLst>
        </p:spPr>
      </p:pic>
      <p:pic>
        <p:nvPicPr>
          <p:cNvPr id="24" name="Picture 23"/>
          <p:cNvPicPr>
            <a:picLocks noChangeAspect="1"/>
          </p:cNvPicPr>
          <p:nvPr/>
        </p:nvPicPr>
        <p:blipFill>
          <a:blip r:embed="rId3"/>
          <a:stretch>
            <a:fillRect/>
          </a:stretch>
        </p:blipFill>
        <p:spPr>
          <a:xfrm>
            <a:off x="7639207" y="2763362"/>
            <a:ext cx="321776" cy="573874"/>
          </a:xfrm>
          <a:prstGeom prst="rect">
            <a:avLst/>
          </a:prstGeom>
          <a:ln>
            <a:noFill/>
          </a:ln>
          <a:effectLst>
            <a:glow rad="63500">
              <a:schemeClr val="bg1">
                <a:alpha val="40000"/>
              </a:schemeClr>
            </a:glow>
            <a:outerShdw blurRad="241300" algn="ctr" rotWithShape="0">
              <a:schemeClr val="bg1">
                <a:alpha val="40000"/>
              </a:schemeClr>
            </a:outerShdw>
          </a:effectLst>
        </p:spPr>
      </p:pic>
      <p:pic>
        <p:nvPicPr>
          <p:cNvPr id="26" name="Picture 25"/>
          <p:cNvPicPr>
            <a:picLocks noChangeAspect="1"/>
          </p:cNvPicPr>
          <p:nvPr/>
        </p:nvPicPr>
        <p:blipFill>
          <a:blip r:embed="rId3"/>
          <a:stretch>
            <a:fillRect/>
          </a:stretch>
        </p:blipFill>
        <p:spPr>
          <a:xfrm>
            <a:off x="7075787" y="2017049"/>
            <a:ext cx="321776" cy="573874"/>
          </a:xfrm>
          <a:prstGeom prst="rect">
            <a:avLst/>
          </a:prstGeom>
          <a:ln>
            <a:noFill/>
          </a:ln>
          <a:effectLst>
            <a:glow rad="63500">
              <a:schemeClr val="bg1">
                <a:alpha val="40000"/>
              </a:schemeClr>
            </a:glow>
            <a:outerShdw blurRad="241300" algn="ctr" rotWithShape="0">
              <a:schemeClr val="bg1">
                <a:alpha val="40000"/>
              </a:schemeClr>
            </a:outerShdw>
          </a:effectLst>
        </p:spPr>
      </p:pic>
      <p:sp>
        <p:nvSpPr>
          <p:cNvPr id="27" name="Oval 26"/>
          <p:cNvSpPr/>
          <p:nvPr/>
        </p:nvSpPr>
        <p:spPr>
          <a:xfrm>
            <a:off x="5658245" y="4428090"/>
            <a:ext cx="2762127" cy="1602229"/>
          </a:xfrm>
          <a:prstGeom prst="ellipse">
            <a:avLst/>
          </a:prstGeom>
          <a:gradFill flip="none" rotWithShape="1">
            <a:gsLst>
              <a:gs pos="20000">
                <a:schemeClr val="bg1">
                  <a:alpha val="83000"/>
                </a:schemeClr>
              </a:gs>
              <a:gs pos="96000">
                <a:schemeClr val="bg1">
                  <a:alpha val="0"/>
                </a:schemeClr>
              </a:gs>
            </a:gsLst>
            <a:path path="shape">
              <a:fillToRect l="50000" t="50000" r="50000" b="50000"/>
            </a:path>
            <a:tileRect/>
          </a:gradFill>
          <a:ln>
            <a:solidFill>
              <a:schemeClr val="tx1"/>
            </a:solidFill>
          </a:ln>
          <a:effectLst>
            <a:softEdge rad="635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GB" sz="1350">
              <a:solidFill>
                <a:prstClr val="white"/>
              </a:solidFill>
              <a:latin typeface="Arial"/>
            </a:endParaRPr>
          </a:p>
        </p:txBody>
      </p:sp>
      <p:pic>
        <p:nvPicPr>
          <p:cNvPr id="28" name="Picture 27"/>
          <p:cNvPicPr>
            <a:picLocks noChangeAspect="1"/>
          </p:cNvPicPr>
          <p:nvPr/>
        </p:nvPicPr>
        <p:blipFill rotWithShape="1">
          <a:blip r:embed="rId4"/>
          <a:srcRect l="22250" t="20158" r="23303" b="19712"/>
          <a:stretch/>
        </p:blipFill>
        <p:spPr>
          <a:xfrm>
            <a:off x="2271189" y="2366338"/>
            <a:ext cx="410650" cy="321092"/>
          </a:xfrm>
          <a:prstGeom prst="rect">
            <a:avLst/>
          </a:prstGeom>
          <a:ln>
            <a:noFill/>
          </a:ln>
          <a:effectLst>
            <a:glow rad="63500">
              <a:schemeClr val="bg1">
                <a:alpha val="40000"/>
              </a:schemeClr>
            </a:glow>
            <a:outerShdw blurRad="241300" algn="ctr" rotWithShape="0">
              <a:schemeClr val="bg1">
                <a:alpha val="41000"/>
              </a:schemeClr>
            </a:outerShdw>
          </a:effectLst>
        </p:spPr>
      </p:pic>
      <p:sp>
        <p:nvSpPr>
          <p:cNvPr id="29" name="Oval 28"/>
          <p:cNvSpPr/>
          <p:nvPr/>
        </p:nvSpPr>
        <p:spPr>
          <a:xfrm>
            <a:off x="3161167" y="1519230"/>
            <a:ext cx="2877143" cy="1744084"/>
          </a:xfrm>
          <a:prstGeom prst="ellipse">
            <a:avLst/>
          </a:prstGeom>
          <a:gradFill flip="none" rotWithShape="1">
            <a:gsLst>
              <a:gs pos="20000">
                <a:schemeClr val="bg1">
                  <a:alpha val="83000"/>
                </a:schemeClr>
              </a:gs>
              <a:gs pos="96000">
                <a:schemeClr val="bg1">
                  <a:alpha val="0"/>
                </a:schemeClr>
              </a:gs>
            </a:gsLst>
            <a:path path="shape">
              <a:fillToRect l="50000" t="50000" r="50000" b="50000"/>
            </a:path>
            <a:tileRect/>
          </a:gradFill>
          <a:ln>
            <a:noFill/>
          </a:ln>
          <a:effectLst>
            <a:softEdge rad="635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GB" sz="1350">
              <a:solidFill>
                <a:prstClr val="white"/>
              </a:solidFill>
              <a:latin typeface="Arial"/>
            </a:endParaRPr>
          </a:p>
        </p:txBody>
      </p:sp>
      <p:pic>
        <p:nvPicPr>
          <p:cNvPr id="30" name="Picture 29"/>
          <p:cNvPicPr>
            <a:picLocks noChangeAspect="1"/>
          </p:cNvPicPr>
          <p:nvPr/>
        </p:nvPicPr>
        <p:blipFill>
          <a:blip r:embed="rId5">
            <a:extLst>
              <a:ext uri="{BEBA8EAE-BF5A-486C-A8C5-ECC9F3942E4B}">
                <a14:imgProps xmlns:a14="http://schemas.microsoft.com/office/drawing/2010/main">
                  <a14:imgLayer r:embed="rId6">
                    <a14:imgEffect>
                      <a14:brightnessContrast bright="20000" contrast="-40000"/>
                    </a14:imgEffect>
                  </a14:imgLayer>
                </a14:imgProps>
              </a:ext>
            </a:extLst>
          </a:blip>
          <a:stretch>
            <a:fillRect/>
          </a:stretch>
        </p:blipFill>
        <p:spPr>
          <a:xfrm>
            <a:off x="6411534" y="4560008"/>
            <a:ext cx="468848" cy="435359"/>
          </a:xfrm>
          <a:prstGeom prst="rect">
            <a:avLst/>
          </a:prstGeom>
          <a:ln>
            <a:noFill/>
          </a:ln>
          <a:effectLst>
            <a:glow rad="63500">
              <a:schemeClr val="bg1">
                <a:alpha val="40000"/>
              </a:schemeClr>
            </a:glow>
          </a:effectLst>
        </p:spPr>
      </p:pic>
      <p:pic>
        <p:nvPicPr>
          <p:cNvPr id="31" name="Picture 30"/>
          <p:cNvPicPr>
            <a:picLocks noChangeAspect="1"/>
          </p:cNvPicPr>
          <p:nvPr/>
        </p:nvPicPr>
        <p:blipFill>
          <a:blip r:embed="rId5">
            <a:extLst>
              <a:ext uri="{BEBA8EAE-BF5A-486C-A8C5-ECC9F3942E4B}">
                <a14:imgProps xmlns:a14="http://schemas.microsoft.com/office/drawing/2010/main">
                  <a14:imgLayer r:embed="rId6">
                    <a14:imgEffect>
                      <a14:brightnessContrast bright="20000" contrast="-40000"/>
                    </a14:imgEffect>
                  </a14:imgLayer>
                </a14:imgProps>
              </a:ext>
            </a:extLst>
          </a:blip>
          <a:stretch>
            <a:fillRect/>
          </a:stretch>
        </p:blipFill>
        <p:spPr>
          <a:xfrm>
            <a:off x="6141388" y="5305065"/>
            <a:ext cx="331640" cy="307952"/>
          </a:xfrm>
          <a:prstGeom prst="rect">
            <a:avLst/>
          </a:prstGeom>
          <a:ln>
            <a:noFill/>
          </a:ln>
          <a:effectLst>
            <a:glow rad="63500">
              <a:schemeClr val="bg1">
                <a:alpha val="40000"/>
              </a:schemeClr>
            </a:glow>
            <a:outerShdw blurRad="241300" algn="ctr" rotWithShape="0">
              <a:schemeClr val="bg1">
                <a:alpha val="41000"/>
              </a:schemeClr>
            </a:outerShdw>
          </a:effectLst>
        </p:spPr>
      </p:pic>
      <p:pic>
        <p:nvPicPr>
          <p:cNvPr id="32" name="Picture 31"/>
          <p:cNvPicPr>
            <a:picLocks noChangeAspect="1"/>
          </p:cNvPicPr>
          <p:nvPr/>
        </p:nvPicPr>
        <p:blipFill>
          <a:blip r:embed="rId7"/>
          <a:stretch>
            <a:fillRect/>
          </a:stretch>
        </p:blipFill>
        <p:spPr>
          <a:xfrm>
            <a:off x="4095247" y="2036116"/>
            <a:ext cx="1131310" cy="456767"/>
          </a:xfrm>
          <a:prstGeom prst="rect">
            <a:avLst/>
          </a:prstGeom>
          <a:ln>
            <a:noFill/>
          </a:ln>
          <a:effectLst>
            <a:glow rad="63500">
              <a:schemeClr val="bg1">
                <a:alpha val="40000"/>
              </a:schemeClr>
            </a:glow>
            <a:outerShdw blurRad="241300" algn="ctr" rotWithShape="0">
              <a:schemeClr val="bg1">
                <a:alpha val="40000"/>
              </a:schemeClr>
            </a:outerShdw>
          </a:effectLst>
        </p:spPr>
      </p:pic>
      <p:pic>
        <p:nvPicPr>
          <p:cNvPr id="33" name="Picture 32"/>
          <p:cNvPicPr>
            <a:picLocks noChangeAspect="1"/>
          </p:cNvPicPr>
          <p:nvPr/>
        </p:nvPicPr>
        <p:blipFill>
          <a:blip r:embed="rId7"/>
          <a:stretch>
            <a:fillRect/>
          </a:stretch>
        </p:blipFill>
        <p:spPr>
          <a:xfrm>
            <a:off x="3421720" y="2637587"/>
            <a:ext cx="803869" cy="324563"/>
          </a:xfrm>
          <a:prstGeom prst="rect">
            <a:avLst/>
          </a:prstGeom>
          <a:ln>
            <a:noFill/>
          </a:ln>
          <a:effectLst>
            <a:glow rad="63500">
              <a:schemeClr val="bg1">
                <a:alpha val="40000"/>
              </a:schemeClr>
            </a:glow>
            <a:outerShdw blurRad="241300" algn="ctr" rotWithShape="0">
              <a:schemeClr val="bg1">
                <a:alpha val="40000"/>
              </a:schemeClr>
            </a:outerShdw>
          </a:effectLst>
        </p:spPr>
      </p:pic>
      <p:pic>
        <p:nvPicPr>
          <p:cNvPr id="35" name="Picture 34"/>
          <p:cNvPicPr>
            <a:picLocks noChangeAspect="1"/>
          </p:cNvPicPr>
          <p:nvPr/>
        </p:nvPicPr>
        <p:blipFill>
          <a:blip r:embed="rId7"/>
          <a:stretch>
            <a:fillRect/>
          </a:stretch>
        </p:blipFill>
        <p:spPr>
          <a:xfrm>
            <a:off x="4736184" y="2753959"/>
            <a:ext cx="612226" cy="247187"/>
          </a:xfrm>
          <a:prstGeom prst="rect">
            <a:avLst/>
          </a:prstGeom>
          <a:ln>
            <a:noFill/>
          </a:ln>
          <a:effectLst>
            <a:glow rad="63500">
              <a:schemeClr val="bg1">
                <a:alpha val="40000"/>
              </a:schemeClr>
            </a:glow>
          </a:effectLst>
        </p:spPr>
      </p:pic>
      <p:pic>
        <p:nvPicPr>
          <p:cNvPr id="36" name="Picture 10" descr="Image result for innovation agency logo"/>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75804" y="3509410"/>
            <a:ext cx="2572605" cy="850667"/>
          </a:xfrm>
          <a:prstGeom prst="rect">
            <a:avLst/>
          </a:prstGeom>
          <a:noFill/>
          <a:ln>
            <a:noFill/>
          </a:ln>
          <a:effectLst>
            <a:glow rad="63500">
              <a:schemeClr val="bg1">
                <a:alpha val="80000"/>
              </a:schemeClr>
            </a:glow>
            <a:outerShdw blurRad="241300" algn="ctr" rotWithShape="0">
              <a:schemeClr val="bg1">
                <a:alpha val="41000"/>
              </a:schemeClr>
            </a:outerShdw>
          </a:effectLst>
          <a:extLst>
            <a:ext uri="{909E8E84-426E-40DD-AFC4-6F175D3DCCD1}">
              <a14:hiddenFill xmlns:a14="http://schemas.microsoft.com/office/drawing/2010/main">
                <a:solidFill>
                  <a:srgbClr val="FFFFFF"/>
                </a:solidFill>
              </a14:hiddenFill>
            </a:ext>
          </a:extLst>
        </p:spPr>
      </p:pic>
      <p:sp>
        <p:nvSpPr>
          <p:cNvPr id="37" name="Oval 36"/>
          <p:cNvSpPr/>
          <p:nvPr/>
        </p:nvSpPr>
        <p:spPr>
          <a:xfrm>
            <a:off x="5474711" y="3056521"/>
            <a:ext cx="2343504" cy="1744084"/>
          </a:xfrm>
          <a:prstGeom prst="ellipse">
            <a:avLst/>
          </a:prstGeom>
          <a:gradFill flip="none" rotWithShape="1">
            <a:gsLst>
              <a:gs pos="20000">
                <a:schemeClr val="bg1">
                  <a:alpha val="83000"/>
                </a:schemeClr>
              </a:gs>
              <a:gs pos="96000">
                <a:schemeClr val="bg1">
                  <a:alpha val="0"/>
                </a:schemeClr>
              </a:gs>
            </a:gsLst>
            <a:path path="shape">
              <a:fillToRect l="50000" t="50000" r="50000" b="50000"/>
            </a:path>
            <a:tileRect/>
          </a:gradFill>
          <a:ln>
            <a:solidFill>
              <a:schemeClr val="tx1"/>
            </a:solidFill>
          </a:ln>
          <a:effectLst>
            <a:softEdge rad="635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GB" sz="1350">
              <a:solidFill>
                <a:prstClr val="white"/>
              </a:solidFill>
              <a:latin typeface="Arial"/>
            </a:endParaRPr>
          </a:p>
        </p:txBody>
      </p:sp>
      <p:pic>
        <p:nvPicPr>
          <p:cNvPr id="38" name="Picture 12" descr="Image result for ahsn network logo"/>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902973" y="3216143"/>
            <a:ext cx="1307609" cy="1307609"/>
          </a:xfrm>
          <a:prstGeom prst="rect">
            <a:avLst/>
          </a:prstGeom>
          <a:noFill/>
          <a:ln>
            <a:noFill/>
          </a:ln>
          <a:effectLst>
            <a:glow rad="63500">
              <a:schemeClr val="bg1">
                <a:alpha val="80000"/>
              </a:schemeClr>
            </a:glow>
            <a:outerShdw blurRad="241300" algn="ctr" rotWithShape="0">
              <a:schemeClr val="bg1">
                <a:alpha val="40000"/>
              </a:schemeClr>
            </a:outerShdw>
          </a:effectLst>
          <a:extLst>
            <a:ext uri="{909E8E84-426E-40DD-AFC4-6F175D3DCCD1}">
              <a14:hiddenFill xmlns:a14="http://schemas.microsoft.com/office/drawing/2010/main">
                <a:solidFill>
                  <a:srgbClr val="FFFFFF"/>
                </a:solidFill>
              </a14:hiddenFill>
            </a:ext>
          </a:extLst>
        </p:spPr>
      </p:pic>
      <p:pic>
        <p:nvPicPr>
          <p:cNvPr id="39" name="Picture 38"/>
          <p:cNvPicPr>
            <a:picLocks noChangeAspect="1"/>
          </p:cNvPicPr>
          <p:nvPr/>
        </p:nvPicPr>
        <p:blipFill>
          <a:blip r:embed="rId5">
            <a:extLst>
              <a:ext uri="{BEBA8EAE-BF5A-486C-A8C5-ECC9F3942E4B}">
                <a14:imgProps xmlns:a14="http://schemas.microsoft.com/office/drawing/2010/main">
                  <a14:imgLayer r:embed="rId6">
                    <a14:imgEffect>
                      <a14:brightnessContrast bright="20000" contrast="-40000"/>
                    </a14:imgEffect>
                  </a14:imgLayer>
                </a14:imgProps>
              </a:ext>
            </a:extLst>
          </a:blip>
          <a:stretch>
            <a:fillRect/>
          </a:stretch>
        </p:blipFill>
        <p:spPr>
          <a:xfrm>
            <a:off x="7039837" y="4633988"/>
            <a:ext cx="971819" cy="902403"/>
          </a:xfrm>
          <a:prstGeom prst="rect">
            <a:avLst/>
          </a:prstGeom>
          <a:ln>
            <a:noFill/>
          </a:ln>
          <a:effectLst>
            <a:glow rad="63500">
              <a:schemeClr val="bg1">
                <a:alpha val="40000"/>
              </a:schemeClr>
            </a:glow>
          </a:effectLst>
        </p:spPr>
      </p:pic>
      <p:cxnSp>
        <p:nvCxnSpPr>
          <p:cNvPr id="40" name="Straight Arrow Connector 39"/>
          <p:cNvCxnSpPr/>
          <p:nvPr/>
        </p:nvCxnSpPr>
        <p:spPr>
          <a:xfrm flipH="1">
            <a:off x="1785813" y="3386051"/>
            <a:ext cx="17982" cy="851768"/>
          </a:xfrm>
          <a:prstGeom prst="straightConnector1">
            <a:avLst/>
          </a:prstGeom>
          <a:ln w="25400">
            <a:solidFill>
              <a:schemeClr val="bg1">
                <a:lumMod val="65000"/>
              </a:schemeClr>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flipV="1">
            <a:off x="2820638" y="2235752"/>
            <a:ext cx="1139814" cy="222756"/>
          </a:xfrm>
          <a:prstGeom prst="straightConnector1">
            <a:avLst/>
          </a:prstGeom>
          <a:ln w="25400">
            <a:solidFill>
              <a:schemeClr val="bg1">
                <a:lumMod val="65000"/>
              </a:schemeClr>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a:off x="5373068" y="2299144"/>
            <a:ext cx="1047330" cy="140882"/>
          </a:xfrm>
          <a:prstGeom prst="straightConnector1">
            <a:avLst/>
          </a:prstGeom>
          <a:ln w="25400">
            <a:solidFill>
              <a:schemeClr val="bg1">
                <a:lumMod val="65000"/>
              </a:schemeClr>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flipH="1" flipV="1">
            <a:off x="7300014" y="2595088"/>
            <a:ext cx="220616" cy="1928665"/>
          </a:xfrm>
          <a:prstGeom prst="straightConnector1">
            <a:avLst/>
          </a:prstGeom>
          <a:ln w="25400">
            <a:solidFill>
              <a:schemeClr val="bg1">
                <a:lumMod val="65000"/>
              </a:schemeClr>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flipV="1">
            <a:off x="6653452" y="3179120"/>
            <a:ext cx="187778" cy="470762"/>
          </a:xfrm>
          <a:prstGeom prst="straightConnector1">
            <a:avLst/>
          </a:prstGeom>
          <a:ln w="25400">
            <a:solidFill>
              <a:schemeClr val="bg1">
                <a:lumMod val="65000"/>
              </a:schemeClr>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pic>
        <p:nvPicPr>
          <p:cNvPr id="48" name="Picture 47"/>
          <p:cNvPicPr>
            <a:picLocks noChangeAspect="1"/>
          </p:cNvPicPr>
          <p:nvPr/>
        </p:nvPicPr>
        <p:blipFill>
          <a:blip r:embed="rId10"/>
          <a:stretch>
            <a:fillRect/>
          </a:stretch>
        </p:blipFill>
        <p:spPr>
          <a:xfrm>
            <a:off x="3808238" y="4804582"/>
            <a:ext cx="1098570" cy="1098570"/>
          </a:xfrm>
          <a:prstGeom prst="rect">
            <a:avLst/>
          </a:prstGeom>
          <a:ln>
            <a:noFill/>
          </a:ln>
          <a:effectLst>
            <a:glow rad="63500">
              <a:schemeClr val="bg1">
                <a:alpha val="40000"/>
              </a:schemeClr>
            </a:glow>
          </a:effectLst>
        </p:spPr>
      </p:pic>
      <p:cxnSp>
        <p:nvCxnSpPr>
          <p:cNvPr id="49" name="Straight Arrow Connector 48"/>
          <p:cNvCxnSpPr/>
          <p:nvPr/>
        </p:nvCxnSpPr>
        <p:spPr>
          <a:xfrm flipH="1" flipV="1">
            <a:off x="3954966" y="3017032"/>
            <a:ext cx="107141" cy="680905"/>
          </a:xfrm>
          <a:prstGeom prst="straightConnector1">
            <a:avLst/>
          </a:prstGeom>
          <a:ln w="25400">
            <a:solidFill>
              <a:schemeClr val="bg1">
                <a:lumMod val="65000"/>
              </a:schemeClr>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flipH="1" flipV="1">
            <a:off x="2281559" y="3296239"/>
            <a:ext cx="576979" cy="291599"/>
          </a:xfrm>
          <a:prstGeom prst="straightConnector1">
            <a:avLst/>
          </a:prstGeom>
          <a:ln w="25400">
            <a:solidFill>
              <a:schemeClr val="bg1">
                <a:lumMod val="65000"/>
              </a:schemeClr>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flipH="1" flipV="1">
            <a:off x="4890927" y="4127505"/>
            <a:ext cx="1449318" cy="506481"/>
          </a:xfrm>
          <a:prstGeom prst="straightConnector1">
            <a:avLst/>
          </a:prstGeom>
          <a:ln w="25400">
            <a:solidFill>
              <a:schemeClr val="bg1">
                <a:lumMod val="65000"/>
              </a:schemeClr>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flipH="1" flipV="1">
            <a:off x="4142182" y="4224269"/>
            <a:ext cx="43379" cy="503282"/>
          </a:xfrm>
          <a:prstGeom prst="straightConnector1">
            <a:avLst/>
          </a:prstGeom>
          <a:ln w="25400">
            <a:solidFill>
              <a:schemeClr val="bg1">
                <a:lumMod val="65000"/>
              </a:schemeClr>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p:nvCxnSpPr>
        <p:spPr>
          <a:xfrm flipH="1">
            <a:off x="5352598" y="3850480"/>
            <a:ext cx="717839" cy="6277"/>
          </a:xfrm>
          <a:prstGeom prst="straightConnector1">
            <a:avLst/>
          </a:prstGeom>
          <a:ln w="25400">
            <a:solidFill>
              <a:schemeClr val="bg1">
                <a:lumMod val="65000"/>
              </a:schemeClr>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p:nvPr/>
        </p:nvCxnSpPr>
        <p:spPr>
          <a:xfrm>
            <a:off x="6762992" y="4274713"/>
            <a:ext cx="477986" cy="393843"/>
          </a:xfrm>
          <a:prstGeom prst="straightConnector1">
            <a:avLst/>
          </a:prstGeom>
          <a:ln w="25400">
            <a:solidFill>
              <a:schemeClr val="bg1">
                <a:lumMod val="65000"/>
              </a:schemeClr>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p:nvPr/>
        </p:nvCxnSpPr>
        <p:spPr>
          <a:xfrm flipH="1" flipV="1">
            <a:off x="5003970" y="5367761"/>
            <a:ext cx="1066469" cy="106041"/>
          </a:xfrm>
          <a:prstGeom prst="straightConnector1">
            <a:avLst/>
          </a:prstGeom>
          <a:ln w="25400">
            <a:solidFill>
              <a:schemeClr val="bg1">
                <a:lumMod val="65000"/>
              </a:schemeClr>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6459373" y="5037160"/>
            <a:ext cx="1345022" cy="553998"/>
          </a:xfrm>
          <a:prstGeom prst="rect">
            <a:avLst/>
          </a:prstGeom>
          <a:noFill/>
          <a:ln>
            <a:noFill/>
          </a:ln>
          <a:effectLst/>
        </p:spPr>
        <p:txBody>
          <a:bodyPr wrap="square" rtlCol="0">
            <a:spAutoFit/>
          </a:bodyPr>
          <a:lstStyle/>
          <a:p>
            <a:pPr defTabSz="685800">
              <a:defRPr/>
            </a:pPr>
            <a:r>
              <a:rPr lang="en-GB" sz="1500" b="1" dirty="0">
                <a:solidFill>
                  <a:prstClr val="black">
                    <a:lumMod val="75000"/>
                    <a:lumOff val="25000"/>
                  </a:prstClr>
                </a:solidFill>
                <a:effectLst>
                  <a:glow rad="177800">
                    <a:prstClr val="white">
                      <a:alpha val="90000"/>
                    </a:prstClr>
                  </a:glow>
                </a:effectLst>
                <a:latin typeface="Arial" panose="020B0604020202020204" pitchFamily="34" charset="0"/>
                <a:cs typeface="Arial" panose="020B0604020202020204" pitchFamily="34" charset="0"/>
              </a:rPr>
              <a:t>Local Authority</a:t>
            </a:r>
          </a:p>
        </p:txBody>
      </p:sp>
      <p:cxnSp>
        <p:nvCxnSpPr>
          <p:cNvPr id="58" name="Straight Arrow Connector 57"/>
          <p:cNvCxnSpPr/>
          <p:nvPr/>
        </p:nvCxnSpPr>
        <p:spPr>
          <a:xfrm flipH="1" flipV="1">
            <a:off x="5454478" y="3024228"/>
            <a:ext cx="615958" cy="453777"/>
          </a:xfrm>
          <a:prstGeom prst="straightConnector1">
            <a:avLst/>
          </a:prstGeom>
          <a:ln w="25400">
            <a:solidFill>
              <a:schemeClr val="bg1">
                <a:lumMod val="65000"/>
              </a:schemeClr>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sp>
        <p:nvSpPr>
          <p:cNvPr id="59" name="TextBox 58"/>
          <p:cNvSpPr txBox="1"/>
          <p:nvPr/>
        </p:nvSpPr>
        <p:spPr>
          <a:xfrm>
            <a:off x="3612418" y="5420859"/>
            <a:ext cx="1345022" cy="323165"/>
          </a:xfrm>
          <a:prstGeom prst="rect">
            <a:avLst/>
          </a:prstGeom>
          <a:noFill/>
          <a:ln>
            <a:noFill/>
          </a:ln>
          <a:effectLst/>
        </p:spPr>
        <p:txBody>
          <a:bodyPr wrap="square" rtlCol="0">
            <a:spAutoFit/>
          </a:bodyPr>
          <a:lstStyle/>
          <a:p>
            <a:pPr algn="ctr" defTabSz="685800">
              <a:defRPr/>
            </a:pPr>
            <a:r>
              <a:rPr lang="en-GB" sz="1500" b="1" dirty="0">
                <a:solidFill>
                  <a:prstClr val="black">
                    <a:lumMod val="75000"/>
                    <a:lumOff val="25000"/>
                  </a:prstClr>
                </a:solidFill>
                <a:effectLst>
                  <a:glow rad="177800">
                    <a:prstClr val="white">
                      <a:alpha val="90000"/>
                    </a:prstClr>
                  </a:glow>
                </a:effectLst>
                <a:latin typeface="Arial" panose="020B0604020202020204" pitchFamily="34" charset="0"/>
                <a:cs typeface="Arial" panose="020B0604020202020204" pitchFamily="34" charset="0"/>
              </a:rPr>
              <a:t>Public</a:t>
            </a:r>
          </a:p>
        </p:txBody>
      </p:sp>
      <p:sp>
        <p:nvSpPr>
          <p:cNvPr id="60" name="TextBox 59"/>
          <p:cNvSpPr txBox="1"/>
          <p:nvPr/>
        </p:nvSpPr>
        <p:spPr>
          <a:xfrm>
            <a:off x="1134361" y="2415676"/>
            <a:ext cx="1345022" cy="323165"/>
          </a:xfrm>
          <a:prstGeom prst="rect">
            <a:avLst/>
          </a:prstGeom>
          <a:noFill/>
          <a:ln>
            <a:noFill/>
          </a:ln>
          <a:effectLst/>
        </p:spPr>
        <p:txBody>
          <a:bodyPr wrap="square" rtlCol="0">
            <a:spAutoFit/>
          </a:bodyPr>
          <a:lstStyle/>
          <a:p>
            <a:pPr algn="ctr" defTabSz="685800">
              <a:defRPr/>
            </a:pPr>
            <a:r>
              <a:rPr lang="en-GB" sz="1500" b="1" dirty="0">
                <a:solidFill>
                  <a:prstClr val="black">
                    <a:lumMod val="75000"/>
                    <a:lumOff val="25000"/>
                  </a:prstClr>
                </a:solidFill>
                <a:effectLst>
                  <a:glow rad="177800">
                    <a:prstClr val="white">
                      <a:alpha val="90000"/>
                    </a:prstClr>
                  </a:glow>
                </a:effectLst>
                <a:latin typeface="Arial" panose="020B0604020202020204" pitchFamily="34" charset="0"/>
                <a:cs typeface="Arial" panose="020B0604020202020204" pitchFamily="34" charset="0"/>
              </a:rPr>
              <a:t>Academia</a:t>
            </a:r>
          </a:p>
        </p:txBody>
      </p:sp>
      <p:sp>
        <p:nvSpPr>
          <p:cNvPr id="61" name="TextBox 60"/>
          <p:cNvSpPr txBox="1"/>
          <p:nvPr/>
        </p:nvSpPr>
        <p:spPr>
          <a:xfrm>
            <a:off x="5687750" y="2585461"/>
            <a:ext cx="1345022" cy="323165"/>
          </a:xfrm>
          <a:prstGeom prst="rect">
            <a:avLst/>
          </a:prstGeom>
          <a:noFill/>
          <a:ln>
            <a:noFill/>
          </a:ln>
          <a:effectLst/>
        </p:spPr>
        <p:txBody>
          <a:bodyPr wrap="square" rtlCol="0">
            <a:spAutoFit/>
          </a:bodyPr>
          <a:lstStyle/>
          <a:p>
            <a:pPr algn="ctr" defTabSz="685800">
              <a:defRPr/>
            </a:pPr>
            <a:r>
              <a:rPr lang="en-GB" sz="1500" b="1" dirty="0">
                <a:solidFill>
                  <a:prstClr val="black">
                    <a:lumMod val="75000"/>
                    <a:lumOff val="25000"/>
                  </a:prstClr>
                </a:solidFill>
                <a:effectLst>
                  <a:glow rad="177800">
                    <a:prstClr val="white">
                      <a:alpha val="90000"/>
                    </a:prstClr>
                  </a:glow>
                </a:effectLst>
                <a:latin typeface="Arial" panose="020B0604020202020204" pitchFamily="34" charset="0"/>
                <a:cs typeface="Arial" panose="020B0604020202020204" pitchFamily="34" charset="0"/>
              </a:rPr>
              <a:t>Business</a:t>
            </a:r>
          </a:p>
        </p:txBody>
      </p:sp>
      <p:cxnSp>
        <p:nvCxnSpPr>
          <p:cNvPr id="62" name="Straight Arrow Connector 61"/>
          <p:cNvCxnSpPr/>
          <p:nvPr/>
        </p:nvCxnSpPr>
        <p:spPr>
          <a:xfrm flipH="1">
            <a:off x="4852213" y="2890929"/>
            <a:ext cx="1398386" cy="2097889"/>
          </a:xfrm>
          <a:prstGeom prst="straightConnector1">
            <a:avLst/>
          </a:prstGeom>
          <a:ln w="25400">
            <a:solidFill>
              <a:schemeClr val="bg1">
                <a:lumMod val="65000"/>
              </a:schemeClr>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flipH="1" flipV="1">
            <a:off x="2372100" y="3115526"/>
            <a:ext cx="3698046" cy="519768"/>
          </a:xfrm>
          <a:prstGeom prst="straightConnector1">
            <a:avLst/>
          </a:prstGeom>
          <a:ln w="25400">
            <a:solidFill>
              <a:schemeClr val="bg1">
                <a:lumMod val="65000"/>
              </a:schemeClr>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4" name="Oval 63"/>
          <p:cNvSpPr/>
          <p:nvPr/>
        </p:nvSpPr>
        <p:spPr>
          <a:xfrm>
            <a:off x="640998" y="4391314"/>
            <a:ext cx="2762127" cy="1602229"/>
          </a:xfrm>
          <a:prstGeom prst="ellipse">
            <a:avLst/>
          </a:prstGeom>
          <a:gradFill flip="none" rotWithShape="1">
            <a:gsLst>
              <a:gs pos="20000">
                <a:schemeClr val="bg1">
                  <a:alpha val="83000"/>
                </a:schemeClr>
              </a:gs>
              <a:gs pos="96000">
                <a:schemeClr val="bg1">
                  <a:alpha val="0"/>
                </a:schemeClr>
              </a:gs>
            </a:gsLst>
            <a:path path="shape">
              <a:fillToRect l="50000" t="50000" r="50000" b="50000"/>
            </a:path>
            <a:tileRect/>
          </a:gradFill>
          <a:ln>
            <a:solidFill>
              <a:schemeClr val="tx1"/>
            </a:solidFill>
          </a:ln>
          <a:effectLst>
            <a:softEdge rad="635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GB" sz="1350">
              <a:solidFill>
                <a:prstClr val="white"/>
              </a:solidFill>
              <a:latin typeface="Arial"/>
            </a:endParaRPr>
          </a:p>
        </p:txBody>
      </p:sp>
      <p:pic>
        <p:nvPicPr>
          <p:cNvPr id="65" name="Picture 64"/>
          <p:cNvPicPr>
            <a:picLocks noChangeAspect="1"/>
          </p:cNvPicPr>
          <p:nvPr/>
        </p:nvPicPr>
        <p:blipFill rotWithShape="1">
          <a:blip r:embed="rId11">
            <a:duotone>
              <a:prstClr val="black"/>
              <a:schemeClr val="accent2">
                <a:tint val="45000"/>
                <a:satMod val="400000"/>
              </a:schemeClr>
            </a:duotone>
            <a:extLst>
              <a:ext uri="{BEBA8EAE-BF5A-486C-A8C5-ECC9F3942E4B}">
                <a14:imgProps xmlns:a14="http://schemas.microsoft.com/office/drawing/2010/main">
                  <a14:imgLayer r:embed="rId12">
                    <a14:imgEffect>
                      <a14:backgroundRemoval t="0" b="100000" l="0" r="100000">
                        <a14:foregroundMark x1="11647" y1="86900" x2="11647" y2="86900"/>
                        <a14:foregroundMark x1="24235" y1="79913" x2="24235" y2="79913"/>
                        <a14:foregroundMark x1="36706" y1="76419" x2="36706" y2="76419"/>
                        <a14:foregroundMark x1="79059" y1="81878" x2="79059" y2="81878"/>
                        <a14:foregroundMark x1="94118" y1="81878" x2="94118" y2="81878"/>
                      </a14:backgroundRemoval>
                    </a14:imgEffect>
                  </a14:imgLayer>
                </a14:imgProps>
              </a:ext>
            </a:extLst>
          </a:blip>
          <a:srcRect l="17062"/>
          <a:stretch/>
        </p:blipFill>
        <p:spPr>
          <a:xfrm>
            <a:off x="375312" y="4329199"/>
            <a:ext cx="2613240" cy="1697744"/>
          </a:xfrm>
          <a:prstGeom prst="rect">
            <a:avLst/>
          </a:prstGeom>
          <a:ln>
            <a:noFill/>
          </a:ln>
          <a:effectLst/>
        </p:spPr>
      </p:pic>
      <p:sp>
        <p:nvSpPr>
          <p:cNvPr id="66" name="TextBox 65"/>
          <p:cNvSpPr txBox="1"/>
          <p:nvPr/>
        </p:nvSpPr>
        <p:spPr>
          <a:xfrm>
            <a:off x="1295655" y="5025783"/>
            <a:ext cx="1345022" cy="323165"/>
          </a:xfrm>
          <a:prstGeom prst="rect">
            <a:avLst/>
          </a:prstGeom>
          <a:noFill/>
          <a:ln>
            <a:noFill/>
          </a:ln>
          <a:effectLst/>
        </p:spPr>
        <p:txBody>
          <a:bodyPr wrap="square" rtlCol="0">
            <a:spAutoFit/>
          </a:bodyPr>
          <a:lstStyle/>
          <a:p>
            <a:pPr algn="ctr" defTabSz="685800">
              <a:defRPr/>
            </a:pPr>
            <a:r>
              <a:rPr lang="en-GB" sz="1500" b="1" dirty="0">
                <a:solidFill>
                  <a:prstClr val="black">
                    <a:lumMod val="75000"/>
                    <a:lumOff val="25000"/>
                  </a:prstClr>
                </a:solidFill>
                <a:effectLst>
                  <a:glow rad="177800">
                    <a:prstClr val="white">
                      <a:alpha val="90000"/>
                    </a:prstClr>
                  </a:glow>
                </a:effectLst>
                <a:latin typeface="Arial" panose="020B0604020202020204" pitchFamily="34" charset="0"/>
                <a:cs typeface="Arial" panose="020B0604020202020204" pitchFamily="34" charset="0"/>
              </a:rPr>
              <a:t>Third Sector</a:t>
            </a:r>
          </a:p>
        </p:txBody>
      </p:sp>
      <p:cxnSp>
        <p:nvCxnSpPr>
          <p:cNvPr id="67" name="Straight Arrow Connector 66"/>
          <p:cNvCxnSpPr/>
          <p:nvPr/>
        </p:nvCxnSpPr>
        <p:spPr>
          <a:xfrm flipH="1" flipV="1">
            <a:off x="3077965" y="5171811"/>
            <a:ext cx="714224" cy="147326"/>
          </a:xfrm>
          <a:prstGeom prst="straightConnector1">
            <a:avLst/>
          </a:prstGeom>
          <a:ln w="25400">
            <a:solidFill>
              <a:schemeClr val="bg1">
                <a:lumMod val="65000"/>
              </a:schemeClr>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p:nvPr/>
        </p:nvCxnSpPr>
        <p:spPr>
          <a:xfrm flipV="1">
            <a:off x="2145063" y="4152521"/>
            <a:ext cx="709509" cy="566445"/>
          </a:xfrm>
          <a:prstGeom prst="straightConnector1">
            <a:avLst/>
          </a:prstGeom>
          <a:ln w="25400">
            <a:solidFill>
              <a:schemeClr val="bg1">
                <a:lumMod val="65000"/>
              </a:schemeClr>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sp>
        <p:nvSpPr>
          <p:cNvPr id="4" name="Text Placeholder 3"/>
          <p:cNvSpPr>
            <a:spLocks noGrp="1"/>
          </p:cNvSpPr>
          <p:nvPr>
            <p:ph type="body" sz="quarter" idx="11"/>
          </p:nvPr>
        </p:nvSpPr>
        <p:spPr/>
        <p:txBody>
          <a:bodyPr/>
          <a:lstStyle/>
          <a:p>
            <a:r>
              <a:rPr lang="en-GB" dirty="0" smtClean="0">
                <a:ln w="12700" cap="rnd">
                  <a:solidFill>
                    <a:schemeClr val="accent5"/>
                  </a:solidFill>
                </a:ln>
              </a:rPr>
              <a:t>    We connect</a:t>
            </a:r>
            <a:endParaRPr lang="en-GB" dirty="0">
              <a:ln w="12700" cap="rnd">
                <a:solidFill>
                  <a:schemeClr val="accent5"/>
                </a:solidFill>
              </a:ln>
            </a:endParaRPr>
          </a:p>
        </p:txBody>
      </p:sp>
      <p:sp>
        <p:nvSpPr>
          <p:cNvPr id="88" name="Rectangle 87"/>
          <p:cNvSpPr/>
          <p:nvPr/>
        </p:nvSpPr>
        <p:spPr>
          <a:xfrm>
            <a:off x="952500" y="1054378"/>
            <a:ext cx="7945774" cy="1200329"/>
          </a:xfrm>
          <a:prstGeom prst="rect">
            <a:avLst/>
          </a:prstGeom>
        </p:spPr>
        <p:txBody>
          <a:bodyPr wrap="square">
            <a:spAutoFit/>
          </a:bodyPr>
          <a:lstStyle/>
          <a:p>
            <a:pPr defTabSz="685800">
              <a:defRPr/>
            </a:pPr>
            <a:r>
              <a:rPr lang="en-GB" dirty="0">
                <a:solidFill>
                  <a:schemeClr val="tx1">
                    <a:lumMod val="65000"/>
                    <a:lumOff val="35000"/>
                  </a:schemeClr>
                </a:solidFill>
                <a:latin typeface="Arial"/>
              </a:rPr>
              <a:t>We connect regional networks of NHS and academic organisations, local authorities, the third sector, businesses and the public - responding to the diverse needs of our patients and populations through partnership and collaboration</a:t>
            </a:r>
          </a:p>
        </p:txBody>
      </p:sp>
    </p:spTree>
    <p:extLst>
      <p:ext uri="{BB962C8B-B14F-4D97-AF65-F5344CB8AC3E}">
        <p14:creationId xmlns:p14="http://schemas.microsoft.com/office/powerpoint/2010/main" val="1791614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p:txBody>
          <a:bodyPr/>
          <a:lstStyle/>
          <a:p>
            <a:r>
              <a:rPr lang="en-GB" dirty="0" smtClean="0"/>
              <a:t>     We are catalysts</a:t>
            </a:r>
            <a:endParaRPr lang="en-GB" dirty="0"/>
          </a:p>
        </p:txBody>
      </p:sp>
      <p:sp>
        <p:nvSpPr>
          <p:cNvPr id="7" name="Rectangle 6"/>
          <p:cNvSpPr/>
          <p:nvPr/>
        </p:nvSpPr>
        <p:spPr>
          <a:xfrm>
            <a:off x="1143000" y="940078"/>
            <a:ext cx="7755274" cy="923330"/>
          </a:xfrm>
          <a:prstGeom prst="rect">
            <a:avLst/>
          </a:prstGeom>
        </p:spPr>
        <p:txBody>
          <a:bodyPr wrap="square">
            <a:spAutoFit/>
          </a:bodyPr>
          <a:lstStyle/>
          <a:p>
            <a:pPr defTabSz="685800">
              <a:defRPr/>
            </a:pPr>
            <a:r>
              <a:rPr lang="en-GB" dirty="0">
                <a:solidFill>
                  <a:schemeClr val="tx1">
                    <a:lumMod val="65000"/>
                    <a:lumOff val="35000"/>
                  </a:schemeClr>
                </a:solidFill>
                <a:latin typeface="Arial"/>
              </a:rPr>
              <a:t>We are catalysts for innovation, helping facilitate change across whole health and social care economies – to improve health, drive down the cost of care, and stimulate economic growth.</a:t>
            </a:r>
          </a:p>
        </p:txBody>
      </p:sp>
      <p:sp>
        <p:nvSpPr>
          <p:cNvPr id="26" name="TextBox 25"/>
          <p:cNvSpPr txBox="1"/>
          <p:nvPr/>
        </p:nvSpPr>
        <p:spPr>
          <a:xfrm>
            <a:off x="3188359" y="4278326"/>
            <a:ext cx="2558143" cy="1569660"/>
          </a:xfrm>
          <a:prstGeom prst="rect">
            <a:avLst/>
          </a:prstGeom>
          <a:noFill/>
        </p:spPr>
        <p:txBody>
          <a:bodyPr wrap="square" rtlCol="0">
            <a:spAutoFit/>
          </a:bodyPr>
          <a:lstStyle/>
          <a:p>
            <a:pPr algn="ctr" defTabSz="685800">
              <a:defRPr/>
            </a:pPr>
            <a:r>
              <a:rPr lang="en-GB" sz="3200" dirty="0">
                <a:solidFill>
                  <a:prstClr val="black">
                    <a:lumMod val="65000"/>
                    <a:lumOff val="35000"/>
                  </a:prstClr>
                </a:solidFill>
                <a:latin typeface="Arial" panose="020B0604020202020204" pitchFamily="34" charset="0"/>
                <a:cs typeface="Arial" panose="020B0604020202020204" pitchFamily="34" charset="0"/>
              </a:rPr>
              <a:t>Drive down the cost of care</a:t>
            </a:r>
          </a:p>
        </p:txBody>
      </p:sp>
      <p:sp>
        <p:nvSpPr>
          <p:cNvPr id="27" name="TextBox 26"/>
          <p:cNvSpPr txBox="1"/>
          <p:nvPr/>
        </p:nvSpPr>
        <p:spPr>
          <a:xfrm>
            <a:off x="5932422" y="4270891"/>
            <a:ext cx="2558143" cy="1569660"/>
          </a:xfrm>
          <a:prstGeom prst="rect">
            <a:avLst/>
          </a:prstGeom>
          <a:noFill/>
        </p:spPr>
        <p:txBody>
          <a:bodyPr wrap="square" rtlCol="0">
            <a:spAutoFit/>
          </a:bodyPr>
          <a:lstStyle/>
          <a:p>
            <a:pPr algn="ctr" defTabSz="685800">
              <a:defRPr/>
            </a:pPr>
            <a:r>
              <a:rPr lang="en-GB" sz="3200" dirty="0">
                <a:solidFill>
                  <a:prstClr val="black">
                    <a:lumMod val="65000"/>
                    <a:lumOff val="35000"/>
                  </a:prstClr>
                </a:solidFill>
                <a:latin typeface="Arial" panose="020B0604020202020204" pitchFamily="34" charset="0"/>
                <a:cs typeface="Arial" panose="020B0604020202020204" pitchFamily="34" charset="0"/>
              </a:rPr>
              <a:t>Stimulate economic growth</a:t>
            </a:r>
          </a:p>
        </p:txBody>
      </p:sp>
      <p:sp>
        <p:nvSpPr>
          <p:cNvPr id="23" name="TextBox 22"/>
          <p:cNvSpPr txBox="1"/>
          <p:nvPr/>
        </p:nvSpPr>
        <p:spPr>
          <a:xfrm>
            <a:off x="444296" y="4254140"/>
            <a:ext cx="2558143" cy="1077218"/>
          </a:xfrm>
          <a:prstGeom prst="rect">
            <a:avLst/>
          </a:prstGeom>
          <a:noFill/>
        </p:spPr>
        <p:txBody>
          <a:bodyPr wrap="square" rtlCol="0">
            <a:spAutoFit/>
          </a:bodyPr>
          <a:lstStyle/>
          <a:p>
            <a:pPr algn="ctr" defTabSz="685800">
              <a:defRPr/>
            </a:pPr>
            <a:r>
              <a:rPr lang="en-GB" sz="3200" dirty="0">
                <a:solidFill>
                  <a:prstClr val="black">
                    <a:lumMod val="65000"/>
                    <a:lumOff val="35000"/>
                  </a:prstClr>
                </a:solidFill>
                <a:latin typeface="Arial" panose="020B0604020202020204" pitchFamily="34" charset="0"/>
                <a:cs typeface="Arial" panose="020B0604020202020204" pitchFamily="34" charset="0"/>
              </a:rPr>
              <a:t>Improve health</a:t>
            </a:r>
          </a:p>
        </p:txBody>
      </p:sp>
      <p:grpSp>
        <p:nvGrpSpPr>
          <p:cNvPr id="50" name="Group 49"/>
          <p:cNvGrpSpPr/>
          <p:nvPr/>
        </p:nvGrpSpPr>
        <p:grpSpPr>
          <a:xfrm>
            <a:off x="3552928" y="2372882"/>
            <a:ext cx="1729052" cy="1757092"/>
            <a:chOff x="3948113" y="1441847"/>
            <a:chExt cx="1175147" cy="1566863"/>
          </a:xfrm>
        </p:grpSpPr>
        <p:grpSp>
          <p:nvGrpSpPr>
            <p:cNvPr id="51" name="Group 4"/>
            <p:cNvGrpSpPr>
              <a:grpSpLocks/>
            </p:cNvGrpSpPr>
            <p:nvPr/>
          </p:nvGrpSpPr>
          <p:grpSpPr bwMode="auto">
            <a:xfrm>
              <a:off x="3948113" y="1441847"/>
              <a:ext cx="1175147" cy="1566863"/>
              <a:chOff x="-190823" y="-190823"/>
              <a:chExt cx="5570077" cy="5570076"/>
            </a:xfrm>
          </p:grpSpPr>
          <p:sp>
            <p:nvSpPr>
              <p:cNvPr id="53" name="Oval 5"/>
              <p:cNvSpPr>
                <a:spLocks/>
              </p:cNvSpPr>
              <p:nvPr/>
            </p:nvSpPr>
            <p:spPr bwMode="auto">
              <a:xfrm>
                <a:off x="-190823" y="-190823"/>
                <a:ext cx="5570077" cy="5570076"/>
              </a:xfrm>
              <a:prstGeom prst="ellipse">
                <a:avLst/>
              </a:prstGeom>
              <a:solidFill>
                <a:srgbClr val="009F92">
                  <a:alpha val="22739"/>
                </a:srgbClr>
              </a:solidFill>
              <a:ln>
                <a:noFill/>
              </a:ln>
              <a:effectLst>
                <a:outerShdw blurRad="50800" dist="25400" dir="5400000" algn="ctr" rotWithShape="0">
                  <a:srgbClr val="000000">
                    <a:alpha val="50000"/>
                  </a:srgbClr>
                </a:outerShdw>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Lst>
            </p:spPr>
            <p:txBody>
              <a:bodyPr lIns="15069" tIns="15069" rIns="15069" bIns="15069" anchor="ctr"/>
              <a:lstStyle/>
              <a:p>
                <a:pPr algn="ctr" defTabSz="514261">
                  <a:defRPr/>
                </a:pPr>
                <a:endParaRPr lang="en-US" altLang="en-US" sz="675">
                  <a:solidFill>
                    <a:srgbClr val="FFFFFF"/>
                  </a:solidFill>
                  <a:latin typeface="Calibri"/>
                </a:endParaRPr>
              </a:p>
            </p:txBody>
          </p:sp>
          <p:sp>
            <p:nvSpPr>
              <p:cNvPr id="58" name="Oval 6"/>
              <p:cNvSpPr>
                <a:spLocks/>
              </p:cNvSpPr>
              <p:nvPr/>
            </p:nvSpPr>
            <p:spPr bwMode="auto">
              <a:xfrm>
                <a:off x="115732" y="115731"/>
                <a:ext cx="4956967" cy="4956968"/>
              </a:xfrm>
              <a:prstGeom prst="ellipse">
                <a:avLst/>
              </a:prstGeom>
              <a:solidFill>
                <a:srgbClr val="009F92"/>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069" tIns="15069" rIns="15069" bIns="15069" anchor="ctr"/>
              <a:lstStyle>
                <a:lvl1pPr defTabSz="912813">
                  <a:spcBef>
                    <a:spcPts val="475"/>
                  </a:spcBef>
                  <a:buClr>
                    <a:srgbClr val="1971B5"/>
                  </a:buClr>
                  <a:buFont typeface="Arial" panose="020B0604020202020204" pitchFamily="34" charset="0"/>
                  <a:buChar char="•"/>
                  <a:defRPr sz="3000">
                    <a:solidFill>
                      <a:srgbClr val="585857"/>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ts val="475"/>
                  </a:spcBef>
                  <a:buClr>
                    <a:srgbClr val="1971B5"/>
                  </a:buClr>
                  <a:buFont typeface="Arial" panose="020B0604020202020204" pitchFamily="34" charset="0"/>
                  <a:buChar char="–"/>
                  <a:defRPr sz="2800">
                    <a:solidFill>
                      <a:srgbClr val="585857"/>
                    </a:solidFill>
                    <a:latin typeface="Arial" panose="020B0604020202020204" pitchFamily="34" charset="0"/>
                    <a:ea typeface="MS PGothic" panose="020B0600070205080204" pitchFamily="34" charset="-128"/>
                    <a:cs typeface="Arial" panose="020B0604020202020204" pitchFamily="34" charset="0"/>
                  </a:defRPr>
                </a:lvl2pPr>
                <a:lvl3pPr marL="1143000" indent="-228600" defTabSz="912813">
                  <a:spcBef>
                    <a:spcPts val="475"/>
                  </a:spcBef>
                  <a:buClr>
                    <a:srgbClr val="1971B5"/>
                  </a:buClr>
                  <a:buFont typeface="Arial" panose="020B0604020202020204" pitchFamily="34" charset="0"/>
                  <a:buChar char="•"/>
                  <a:defRPr sz="2400">
                    <a:solidFill>
                      <a:srgbClr val="585857"/>
                    </a:solidFill>
                    <a:latin typeface="Arial" panose="020B0604020202020204" pitchFamily="34" charset="0"/>
                    <a:ea typeface="MS PGothic" panose="020B0600070205080204" pitchFamily="34" charset="-128"/>
                    <a:cs typeface="Arial" panose="020B0604020202020204" pitchFamily="34" charset="0"/>
                  </a:defRPr>
                </a:lvl3pPr>
                <a:lvl4pPr marL="1600200" indent="-228600" defTabSz="912813">
                  <a:spcBef>
                    <a:spcPts val="475"/>
                  </a:spcBef>
                  <a:buClr>
                    <a:srgbClr val="1971B5"/>
                  </a:buClr>
                  <a:buFont typeface="Arial" panose="020B0604020202020204" pitchFamily="34" charset="0"/>
                  <a:buChar char="–"/>
                  <a:defRPr sz="2000">
                    <a:solidFill>
                      <a:srgbClr val="585857"/>
                    </a:solidFill>
                    <a:latin typeface="Arial" panose="020B0604020202020204" pitchFamily="34" charset="0"/>
                    <a:ea typeface="MS PGothic" panose="020B0600070205080204" pitchFamily="34" charset="-128"/>
                    <a:cs typeface="Arial" panose="020B0604020202020204" pitchFamily="34" charset="0"/>
                  </a:defRPr>
                </a:lvl4pPr>
                <a:lvl5pPr marL="2057400" indent="-228600" defTabSz="912813">
                  <a:spcBef>
                    <a:spcPts val="475"/>
                  </a:spcBef>
                  <a:buClr>
                    <a:srgbClr val="1971B5"/>
                  </a:buClr>
                  <a:buFont typeface="Arial" panose="020B0604020202020204" pitchFamily="34" charset="0"/>
                  <a:buChar char="»"/>
                  <a:defRPr sz="2000">
                    <a:solidFill>
                      <a:srgbClr val="585857"/>
                    </a:solidFill>
                    <a:latin typeface="Arial" panose="020B0604020202020204" pitchFamily="34" charset="0"/>
                    <a:ea typeface="MS PGothic" panose="020B0600070205080204" pitchFamily="34" charset="-128"/>
                    <a:cs typeface="Arial" panose="020B0604020202020204" pitchFamily="34" charset="0"/>
                  </a:defRPr>
                </a:lvl5pPr>
                <a:lvl6pPr marL="2514600" indent="-228600" defTabSz="912813" eaLnBrk="0" fontAlgn="base" hangingPunct="0">
                  <a:spcBef>
                    <a:spcPts val="475"/>
                  </a:spcBef>
                  <a:spcAft>
                    <a:spcPct val="0"/>
                  </a:spcAft>
                  <a:buClr>
                    <a:srgbClr val="1971B5"/>
                  </a:buClr>
                  <a:buFont typeface="Arial" panose="020B0604020202020204" pitchFamily="34" charset="0"/>
                  <a:buChar char="»"/>
                  <a:defRPr sz="2000">
                    <a:solidFill>
                      <a:srgbClr val="585857"/>
                    </a:solidFill>
                    <a:latin typeface="Arial" panose="020B0604020202020204" pitchFamily="34" charset="0"/>
                    <a:ea typeface="MS PGothic" panose="020B0600070205080204" pitchFamily="34" charset="-128"/>
                    <a:cs typeface="Arial" panose="020B0604020202020204" pitchFamily="34" charset="0"/>
                  </a:defRPr>
                </a:lvl6pPr>
                <a:lvl7pPr marL="2971800" indent="-228600" defTabSz="912813" eaLnBrk="0" fontAlgn="base" hangingPunct="0">
                  <a:spcBef>
                    <a:spcPts val="475"/>
                  </a:spcBef>
                  <a:spcAft>
                    <a:spcPct val="0"/>
                  </a:spcAft>
                  <a:buClr>
                    <a:srgbClr val="1971B5"/>
                  </a:buClr>
                  <a:buFont typeface="Arial" panose="020B0604020202020204" pitchFamily="34" charset="0"/>
                  <a:buChar char="»"/>
                  <a:defRPr sz="2000">
                    <a:solidFill>
                      <a:srgbClr val="585857"/>
                    </a:solidFill>
                    <a:latin typeface="Arial" panose="020B0604020202020204" pitchFamily="34" charset="0"/>
                    <a:ea typeface="MS PGothic" panose="020B0600070205080204" pitchFamily="34" charset="-128"/>
                    <a:cs typeface="Arial" panose="020B0604020202020204" pitchFamily="34" charset="0"/>
                  </a:defRPr>
                </a:lvl7pPr>
                <a:lvl8pPr marL="3429000" indent="-228600" defTabSz="912813" eaLnBrk="0" fontAlgn="base" hangingPunct="0">
                  <a:spcBef>
                    <a:spcPts val="475"/>
                  </a:spcBef>
                  <a:spcAft>
                    <a:spcPct val="0"/>
                  </a:spcAft>
                  <a:buClr>
                    <a:srgbClr val="1971B5"/>
                  </a:buClr>
                  <a:buFont typeface="Arial" panose="020B0604020202020204" pitchFamily="34" charset="0"/>
                  <a:buChar char="»"/>
                  <a:defRPr sz="2000">
                    <a:solidFill>
                      <a:srgbClr val="585857"/>
                    </a:solidFill>
                    <a:latin typeface="Arial" panose="020B0604020202020204" pitchFamily="34" charset="0"/>
                    <a:ea typeface="MS PGothic" panose="020B0600070205080204" pitchFamily="34" charset="-128"/>
                    <a:cs typeface="Arial" panose="020B0604020202020204" pitchFamily="34" charset="0"/>
                  </a:defRPr>
                </a:lvl8pPr>
                <a:lvl9pPr marL="3886200" indent="-228600" defTabSz="912813" eaLnBrk="0" fontAlgn="base" hangingPunct="0">
                  <a:spcBef>
                    <a:spcPts val="475"/>
                  </a:spcBef>
                  <a:spcAft>
                    <a:spcPct val="0"/>
                  </a:spcAft>
                  <a:buClr>
                    <a:srgbClr val="1971B5"/>
                  </a:buClr>
                  <a:buFont typeface="Arial" panose="020B0604020202020204" pitchFamily="34" charset="0"/>
                  <a:buChar char="»"/>
                  <a:defRPr sz="2000">
                    <a:solidFill>
                      <a:srgbClr val="585857"/>
                    </a:solidFill>
                    <a:latin typeface="Arial" panose="020B0604020202020204" pitchFamily="34" charset="0"/>
                    <a:ea typeface="MS PGothic" panose="020B0600070205080204" pitchFamily="34" charset="-128"/>
                    <a:cs typeface="Arial" panose="020B0604020202020204" pitchFamily="34" charset="0"/>
                  </a:defRPr>
                </a:lvl9pPr>
              </a:lstStyle>
              <a:p>
                <a:pPr algn="ctr" eaLnBrk="1" hangingPunct="1">
                  <a:spcBef>
                    <a:spcPct val="0"/>
                  </a:spcBef>
                  <a:buClrTx/>
                  <a:buFontTx/>
                  <a:buNone/>
                </a:pPr>
                <a:endParaRPr lang="en-US" altLang="en-US" sz="675">
                  <a:solidFill>
                    <a:srgbClr val="FFFFFF"/>
                  </a:solidFill>
                  <a:latin typeface="Helvetica Light"/>
                  <a:ea typeface="Helvetica Light"/>
                  <a:cs typeface="Helvetica Light"/>
                  <a:sym typeface="Helvetica Light"/>
                </a:endParaRPr>
              </a:p>
            </p:txBody>
          </p:sp>
        </p:grpSp>
        <p:pic>
          <p:nvPicPr>
            <p:cNvPr id="52" name="Picture 10" descr="piggy-bank.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255294" y="1712119"/>
              <a:ext cx="676275" cy="9013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grpSp>
        <p:nvGrpSpPr>
          <p:cNvPr id="59" name="Group 58"/>
          <p:cNvGrpSpPr/>
          <p:nvPr/>
        </p:nvGrpSpPr>
        <p:grpSpPr>
          <a:xfrm>
            <a:off x="6346967" y="2302785"/>
            <a:ext cx="1729052" cy="1757092"/>
            <a:chOff x="5544741" y="1441847"/>
            <a:chExt cx="1175147" cy="1566863"/>
          </a:xfrm>
        </p:grpSpPr>
        <p:grpSp>
          <p:nvGrpSpPr>
            <p:cNvPr id="60" name="Group 7"/>
            <p:cNvGrpSpPr>
              <a:grpSpLocks/>
            </p:cNvGrpSpPr>
            <p:nvPr/>
          </p:nvGrpSpPr>
          <p:grpSpPr bwMode="auto">
            <a:xfrm>
              <a:off x="5544741" y="1441847"/>
              <a:ext cx="1175147" cy="1566863"/>
              <a:chOff x="-190823" y="-190823"/>
              <a:chExt cx="5570077" cy="5570076"/>
            </a:xfrm>
          </p:grpSpPr>
          <p:sp>
            <p:nvSpPr>
              <p:cNvPr id="62" name="Oval 8"/>
              <p:cNvSpPr>
                <a:spLocks/>
              </p:cNvSpPr>
              <p:nvPr/>
            </p:nvSpPr>
            <p:spPr bwMode="auto">
              <a:xfrm>
                <a:off x="-190823" y="-190823"/>
                <a:ext cx="5570077" cy="5570076"/>
              </a:xfrm>
              <a:prstGeom prst="ellipse">
                <a:avLst/>
              </a:prstGeom>
              <a:solidFill>
                <a:srgbClr val="492F92">
                  <a:alpha val="22739"/>
                </a:srgbClr>
              </a:solidFill>
              <a:ln>
                <a:noFill/>
              </a:ln>
              <a:effectLst>
                <a:outerShdw blurRad="50800" dist="25400" dir="5400000" algn="ctr" rotWithShape="0">
                  <a:srgbClr val="000000">
                    <a:alpha val="50000"/>
                  </a:srgbClr>
                </a:outerShdw>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Lst>
            </p:spPr>
            <p:txBody>
              <a:bodyPr lIns="15069" tIns="15069" rIns="15069" bIns="15069" anchor="ctr"/>
              <a:lstStyle/>
              <a:p>
                <a:pPr algn="ctr" defTabSz="514261">
                  <a:defRPr/>
                </a:pPr>
                <a:endParaRPr lang="en-US" altLang="en-US" sz="675">
                  <a:solidFill>
                    <a:srgbClr val="FFFFFF"/>
                  </a:solidFill>
                  <a:latin typeface="Calibri"/>
                </a:endParaRPr>
              </a:p>
            </p:txBody>
          </p:sp>
          <p:sp>
            <p:nvSpPr>
              <p:cNvPr id="63" name="Oval 9"/>
              <p:cNvSpPr>
                <a:spLocks/>
              </p:cNvSpPr>
              <p:nvPr/>
            </p:nvSpPr>
            <p:spPr bwMode="auto">
              <a:xfrm>
                <a:off x="115732" y="115731"/>
                <a:ext cx="4956967" cy="4956968"/>
              </a:xfrm>
              <a:prstGeom prst="ellipse">
                <a:avLst/>
              </a:prstGeom>
              <a:solidFill>
                <a:srgbClr val="492F92"/>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069" tIns="15069" rIns="15069" bIns="15069" anchor="ctr"/>
              <a:lstStyle>
                <a:lvl1pPr defTabSz="912813">
                  <a:spcBef>
                    <a:spcPts val="475"/>
                  </a:spcBef>
                  <a:buClr>
                    <a:srgbClr val="1971B5"/>
                  </a:buClr>
                  <a:buFont typeface="Arial" panose="020B0604020202020204" pitchFamily="34" charset="0"/>
                  <a:buChar char="•"/>
                  <a:defRPr sz="3000">
                    <a:solidFill>
                      <a:srgbClr val="585857"/>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ts val="475"/>
                  </a:spcBef>
                  <a:buClr>
                    <a:srgbClr val="1971B5"/>
                  </a:buClr>
                  <a:buFont typeface="Arial" panose="020B0604020202020204" pitchFamily="34" charset="0"/>
                  <a:buChar char="–"/>
                  <a:defRPr sz="2800">
                    <a:solidFill>
                      <a:srgbClr val="585857"/>
                    </a:solidFill>
                    <a:latin typeface="Arial" panose="020B0604020202020204" pitchFamily="34" charset="0"/>
                    <a:ea typeface="MS PGothic" panose="020B0600070205080204" pitchFamily="34" charset="-128"/>
                    <a:cs typeface="Arial" panose="020B0604020202020204" pitchFamily="34" charset="0"/>
                  </a:defRPr>
                </a:lvl2pPr>
                <a:lvl3pPr marL="1143000" indent="-228600" defTabSz="912813">
                  <a:spcBef>
                    <a:spcPts val="475"/>
                  </a:spcBef>
                  <a:buClr>
                    <a:srgbClr val="1971B5"/>
                  </a:buClr>
                  <a:buFont typeface="Arial" panose="020B0604020202020204" pitchFamily="34" charset="0"/>
                  <a:buChar char="•"/>
                  <a:defRPr sz="2400">
                    <a:solidFill>
                      <a:srgbClr val="585857"/>
                    </a:solidFill>
                    <a:latin typeface="Arial" panose="020B0604020202020204" pitchFamily="34" charset="0"/>
                    <a:ea typeface="MS PGothic" panose="020B0600070205080204" pitchFamily="34" charset="-128"/>
                    <a:cs typeface="Arial" panose="020B0604020202020204" pitchFamily="34" charset="0"/>
                  </a:defRPr>
                </a:lvl3pPr>
                <a:lvl4pPr marL="1600200" indent="-228600" defTabSz="912813">
                  <a:spcBef>
                    <a:spcPts val="475"/>
                  </a:spcBef>
                  <a:buClr>
                    <a:srgbClr val="1971B5"/>
                  </a:buClr>
                  <a:buFont typeface="Arial" panose="020B0604020202020204" pitchFamily="34" charset="0"/>
                  <a:buChar char="–"/>
                  <a:defRPr sz="2000">
                    <a:solidFill>
                      <a:srgbClr val="585857"/>
                    </a:solidFill>
                    <a:latin typeface="Arial" panose="020B0604020202020204" pitchFamily="34" charset="0"/>
                    <a:ea typeface="MS PGothic" panose="020B0600070205080204" pitchFamily="34" charset="-128"/>
                    <a:cs typeface="Arial" panose="020B0604020202020204" pitchFamily="34" charset="0"/>
                  </a:defRPr>
                </a:lvl4pPr>
                <a:lvl5pPr marL="2057400" indent="-228600" defTabSz="912813">
                  <a:spcBef>
                    <a:spcPts val="475"/>
                  </a:spcBef>
                  <a:buClr>
                    <a:srgbClr val="1971B5"/>
                  </a:buClr>
                  <a:buFont typeface="Arial" panose="020B0604020202020204" pitchFamily="34" charset="0"/>
                  <a:buChar char="»"/>
                  <a:defRPr sz="2000">
                    <a:solidFill>
                      <a:srgbClr val="585857"/>
                    </a:solidFill>
                    <a:latin typeface="Arial" panose="020B0604020202020204" pitchFamily="34" charset="0"/>
                    <a:ea typeface="MS PGothic" panose="020B0600070205080204" pitchFamily="34" charset="-128"/>
                    <a:cs typeface="Arial" panose="020B0604020202020204" pitchFamily="34" charset="0"/>
                  </a:defRPr>
                </a:lvl5pPr>
                <a:lvl6pPr marL="2514600" indent="-228600" defTabSz="912813" eaLnBrk="0" fontAlgn="base" hangingPunct="0">
                  <a:spcBef>
                    <a:spcPts val="475"/>
                  </a:spcBef>
                  <a:spcAft>
                    <a:spcPct val="0"/>
                  </a:spcAft>
                  <a:buClr>
                    <a:srgbClr val="1971B5"/>
                  </a:buClr>
                  <a:buFont typeface="Arial" panose="020B0604020202020204" pitchFamily="34" charset="0"/>
                  <a:buChar char="»"/>
                  <a:defRPr sz="2000">
                    <a:solidFill>
                      <a:srgbClr val="585857"/>
                    </a:solidFill>
                    <a:latin typeface="Arial" panose="020B0604020202020204" pitchFamily="34" charset="0"/>
                    <a:ea typeface="MS PGothic" panose="020B0600070205080204" pitchFamily="34" charset="-128"/>
                    <a:cs typeface="Arial" panose="020B0604020202020204" pitchFamily="34" charset="0"/>
                  </a:defRPr>
                </a:lvl6pPr>
                <a:lvl7pPr marL="2971800" indent="-228600" defTabSz="912813" eaLnBrk="0" fontAlgn="base" hangingPunct="0">
                  <a:spcBef>
                    <a:spcPts val="475"/>
                  </a:spcBef>
                  <a:spcAft>
                    <a:spcPct val="0"/>
                  </a:spcAft>
                  <a:buClr>
                    <a:srgbClr val="1971B5"/>
                  </a:buClr>
                  <a:buFont typeface="Arial" panose="020B0604020202020204" pitchFamily="34" charset="0"/>
                  <a:buChar char="»"/>
                  <a:defRPr sz="2000">
                    <a:solidFill>
                      <a:srgbClr val="585857"/>
                    </a:solidFill>
                    <a:latin typeface="Arial" panose="020B0604020202020204" pitchFamily="34" charset="0"/>
                    <a:ea typeface="MS PGothic" panose="020B0600070205080204" pitchFamily="34" charset="-128"/>
                    <a:cs typeface="Arial" panose="020B0604020202020204" pitchFamily="34" charset="0"/>
                  </a:defRPr>
                </a:lvl7pPr>
                <a:lvl8pPr marL="3429000" indent="-228600" defTabSz="912813" eaLnBrk="0" fontAlgn="base" hangingPunct="0">
                  <a:spcBef>
                    <a:spcPts val="475"/>
                  </a:spcBef>
                  <a:spcAft>
                    <a:spcPct val="0"/>
                  </a:spcAft>
                  <a:buClr>
                    <a:srgbClr val="1971B5"/>
                  </a:buClr>
                  <a:buFont typeface="Arial" panose="020B0604020202020204" pitchFamily="34" charset="0"/>
                  <a:buChar char="»"/>
                  <a:defRPr sz="2000">
                    <a:solidFill>
                      <a:srgbClr val="585857"/>
                    </a:solidFill>
                    <a:latin typeface="Arial" panose="020B0604020202020204" pitchFamily="34" charset="0"/>
                    <a:ea typeface="MS PGothic" panose="020B0600070205080204" pitchFamily="34" charset="-128"/>
                    <a:cs typeface="Arial" panose="020B0604020202020204" pitchFamily="34" charset="0"/>
                  </a:defRPr>
                </a:lvl8pPr>
                <a:lvl9pPr marL="3886200" indent="-228600" defTabSz="912813" eaLnBrk="0" fontAlgn="base" hangingPunct="0">
                  <a:spcBef>
                    <a:spcPts val="475"/>
                  </a:spcBef>
                  <a:spcAft>
                    <a:spcPct val="0"/>
                  </a:spcAft>
                  <a:buClr>
                    <a:srgbClr val="1971B5"/>
                  </a:buClr>
                  <a:buFont typeface="Arial" panose="020B0604020202020204" pitchFamily="34" charset="0"/>
                  <a:buChar char="»"/>
                  <a:defRPr sz="2000">
                    <a:solidFill>
                      <a:srgbClr val="585857"/>
                    </a:solidFill>
                    <a:latin typeface="Arial" panose="020B0604020202020204" pitchFamily="34" charset="0"/>
                    <a:ea typeface="MS PGothic" panose="020B0600070205080204" pitchFamily="34" charset="-128"/>
                    <a:cs typeface="Arial" panose="020B0604020202020204" pitchFamily="34" charset="0"/>
                  </a:defRPr>
                </a:lvl9pPr>
              </a:lstStyle>
              <a:p>
                <a:pPr algn="ctr" eaLnBrk="1" hangingPunct="1">
                  <a:spcBef>
                    <a:spcPct val="0"/>
                  </a:spcBef>
                  <a:buClrTx/>
                  <a:buFontTx/>
                  <a:buNone/>
                </a:pPr>
                <a:endParaRPr lang="en-US" altLang="en-US" sz="675">
                  <a:solidFill>
                    <a:srgbClr val="FFFFFF"/>
                  </a:solidFill>
                  <a:latin typeface="Helvetica Light"/>
                  <a:ea typeface="Helvetica Light"/>
                  <a:cs typeface="Helvetica Light"/>
                  <a:sym typeface="Helvetica Light"/>
                </a:endParaRPr>
              </a:p>
            </p:txBody>
          </p:sp>
        </p:grpSp>
        <p:pic>
          <p:nvPicPr>
            <p:cNvPr id="61" name="Picture 11" descr="graph.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794772" y="1785937"/>
              <a:ext cx="675084" cy="9013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grpSp>
        <p:nvGrpSpPr>
          <p:cNvPr id="64" name="Group 63"/>
          <p:cNvGrpSpPr/>
          <p:nvPr/>
        </p:nvGrpSpPr>
        <p:grpSpPr>
          <a:xfrm>
            <a:off x="822988" y="2276179"/>
            <a:ext cx="1729052" cy="1757092"/>
            <a:chOff x="2282428" y="1453753"/>
            <a:chExt cx="1175147" cy="1566863"/>
          </a:xfrm>
        </p:grpSpPr>
        <p:grpSp>
          <p:nvGrpSpPr>
            <p:cNvPr id="65" name="Group 1"/>
            <p:cNvGrpSpPr>
              <a:grpSpLocks/>
            </p:cNvGrpSpPr>
            <p:nvPr/>
          </p:nvGrpSpPr>
          <p:grpSpPr bwMode="auto">
            <a:xfrm>
              <a:off x="2282428" y="1453753"/>
              <a:ext cx="1175147" cy="1566863"/>
              <a:chOff x="-190823" y="-190823"/>
              <a:chExt cx="5570077" cy="5570076"/>
            </a:xfrm>
          </p:grpSpPr>
          <p:sp>
            <p:nvSpPr>
              <p:cNvPr id="67" name="Oval 2"/>
              <p:cNvSpPr>
                <a:spLocks/>
              </p:cNvSpPr>
              <p:nvPr/>
            </p:nvSpPr>
            <p:spPr bwMode="auto">
              <a:xfrm>
                <a:off x="-190823" y="-190823"/>
                <a:ext cx="5570077" cy="5570076"/>
              </a:xfrm>
              <a:prstGeom prst="ellipse">
                <a:avLst/>
              </a:prstGeom>
              <a:solidFill>
                <a:srgbClr val="B0C61F">
                  <a:alpha val="22739"/>
                </a:srgbClr>
              </a:solidFill>
              <a:ln>
                <a:noFill/>
              </a:ln>
              <a:effectLst>
                <a:outerShdw blurRad="50800" dist="25400" dir="5400000" algn="ctr" rotWithShape="0">
                  <a:srgbClr val="000000">
                    <a:alpha val="50000"/>
                  </a:srgbClr>
                </a:outerShdw>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Lst>
            </p:spPr>
            <p:txBody>
              <a:bodyPr lIns="15069" tIns="15069" rIns="15069" bIns="15069" anchor="ctr"/>
              <a:lstStyle/>
              <a:p>
                <a:pPr algn="ctr" defTabSz="514261">
                  <a:defRPr/>
                </a:pPr>
                <a:endParaRPr lang="en-US" altLang="en-US" sz="675" dirty="0">
                  <a:solidFill>
                    <a:srgbClr val="FFFFFF"/>
                  </a:solidFill>
                  <a:latin typeface="Calibri"/>
                </a:endParaRPr>
              </a:p>
            </p:txBody>
          </p:sp>
          <p:sp>
            <p:nvSpPr>
              <p:cNvPr id="68" name="Oval 3"/>
              <p:cNvSpPr>
                <a:spLocks/>
              </p:cNvSpPr>
              <p:nvPr/>
            </p:nvSpPr>
            <p:spPr bwMode="auto">
              <a:xfrm>
                <a:off x="115732" y="115731"/>
                <a:ext cx="4956967" cy="4956968"/>
              </a:xfrm>
              <a:prstGeom prst="ellipse">
                <a:avLst/>
              </a:prstGeom>
              <a:solidFill>
                <a:srgbClr val="B0C61F"/>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069" tIns="15069" rIns="15069" bIns="15069" anchor="ctr"/>
              <a:lstStyle>
                <a:lvl1pPr defTabSz="912813">
                  <a:spcBef>
                    <a:spcPts val="475"/>
                  </a:spcBef>
                  <a:buClr>
                    <a:srgbClr val="1971B5"/>
                  </a:buClr>
                  <a:buFont typeface="Arial" panose="020B0604020202020204" pitchFamily="34" charset="0"/>
                  <a:buChar char="•"/>
                  <a:defRPr sz="3000">
                    <a:solidFill>
                      <a:srgbClr val="585857"/>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ts val="475"/>
                  </a:spcBef>
                  <a:buClr>
                    <a:srgbClr val="1971B5"/>
                  </a:buClr>
                  <a:buFont typeface="Arial" panose="020B0604020202020204" pitchFamily="34" charset="0"/>
                  <a:buChar char="–"/>
                  <a:defRPr sz="2800">
                    <a:solidFill>
                      <a:srgbClr val="585857"/>
                    </a:solidFill>
                    <a:latin typeface="Arial" panose="020B0604020202020204" pitchFamily="34" charset="0"/>
                    <a:ea typeface="MS PGothic" panose="020B0600070205080204" pitchFamily="34" charset="-128"/>
                    <a:cs typeface="Arial" panose="020B0604020202020204" pitchFamily="34" charset="0"/>
                  </a:defRPr>
                </a:lvl2pPr>
                <a:lvl3pPr marL="1143000" indent="-228600" defTabSz="912813">
                  <a:spcBef>
                    <a:spcPts val="475"/>
                  </a:spcBef>
                  <a:buClr>
                    <a:srgbClr val="1971B5"/>
                  </a:buClr>
                  <a:buFont typeface="Arial" panose="020B0604020202020204" pitchFamily="34" charset="0"/>
                  <a:buChar char="•"/>
                  <a:defRPr sz="2400">
                    <a:solidFill>
                      <a:srgbClr val="585857"/>
                    </a:solidFill>
                    <a:latin typeface="Arial" panose="020B0604020202020204" pitchFamily="34" charset="0"/>
                    <a:ea typeface="MS PGothic" panose="020B0600070205080204" pitchFamily="34" charset="-128"/>
                    <a:cs typeface="Arial" panose="020B0604020202020204" pitchFamily="34" charset="0"/>
                  </a:defRPr>
                </a:lvl3pPr>
                <a:lvl4pPr marL="1600200" indent="-228600" defTabSz="912813">
                  <a:spcBef>
                    <a:spcPts val="475"/>
                  </a:spcBef>
                  <a:buClr>
                    <a:srgbClr val="1971B5"/>
                  </a:buClr>
                  <a:buFont typeface="Arial" panose="020B0604020202020204" pitchFamily="34" charset="0"/>
                  <a:buChar char="–"/>
                  <a:defRPr sz="2000">
                    <a:solidFill>
                      <a:srgbClr val="585857"/>
                    </a:solidFill>
                    <a:latin typeface="Arial" panose="020B0604020202020204" pitchFamily="34" charset="0"/>
                    <a:ea typeface="MS PGothic" panose="020B0600070205080204" pitchFamily="34" charset="-128"/>
                    <a:cs typeface="Arial" panose="020B0604020202020204" pitchFamily="34" charset="0"/>
                  </a:defRPr>
                </a:lvl4pPr>
                <a:lvl5pPr marL="2057400" indent="-228600" defTabSz="912813">
                  <a:spcBef>
                    <a:spcPts val="475"/>
                  </a:spcBef>
                  <a:buClr>
                    <a:srgbClr val="1971B5"/>
                  </a:buClr>
                  <a:buFont typeface="Arial" panose="020B0604020202020204" pitchFamily="34" charset="0"/>
                  <a:buChar char="»"/>
                  <a:defRPr sz="2000">
                    <a:solidFill>
                      <a:srgbClr val="585857"/>
                    </a:solidFill>
                    <a:latin typeface="Arial" panose="020B0604020202020204" pitchFamily="34" charset="0"/>
                    <a:ea typeface="MS PGothic" panose="020B0600070205080204" pitchFamily="34" charset="-128"/>
                    <a:cs typeface="Arial" panose="020B0604020202020204" pitchFamily="34" charset="0"/>
                  </a:defRPr>
                </a:lvl5pPr>
                <a:lvl6pPr marL="2514600" indent="-228600" defTabSz="912813" eaLnBrk="0" fontAlgn="base" hangingPunct="0">
                  <a:spcBef>
                    <a:spcPts val="475"/>
                  </a:spcBef>
                  <a:spcAft>
                    <a:spcPct val="0"/>
                  </a:spcAft>
                  <a:buClr>
                    <a:srgbClr val="1971B5"/>
                  </a:buClr>
                  <a:buFont typeface="Arial" panose="020B0604020202020204" pitchFamily="34" charset="0"/>
                  <a:buChar char="»"/>
                  <a:defRPr sz="2000">
                    <a:solidFill>
                      <a:srgbClr val="585857"/>
                    </a:solidFill>
                    <a:latin typeface="Arial" panose="020B0604020202020204" pitchFamily="34" charset="0"/>
                    <a:ea typeface="MS PGothic" panose="020B0600070205080204" pitchFamily="34" charset="-128"/>
                    <a:cs typeface="Arial" panose="020B0604020202020204" pitchFamily="34" charset="0"/>
                  </a:defRPr>
                </a:lvl6pPr>
                <a:lvl7pPr marL="2971800" indent="-228600" defTabSz="912813" eaLnBrk="0" fontAlgn="base" hangingPunct="0">
                  <a:spcBef>
                    <a:spcPts val="475"/>
                  </a:spcBef>
                  <a:spcAft>
                    <a:spcPct val="0"/>
                  </a:spcAft>
                  <a:buClr>
                    <a:srgbClr val="1971B5"/>
                  </a:buClr>
                  <a:buFont typeface="Arial" panose="020B0604020202020204" pitchFamily="34" charset="0"/>
                  <a:buChar char="»"/>
                  <a:defRPr sz="2000">
                    <a:solidFill>
                      <a:srgbClr val="585857"/>
                    </a:solidFill>
                    <a:latin typeface="Arial" panose="020B0604020202020204" pitchFamily="34" charset="0"/>
                    <a:ea typeface="MS PGothic" panose="020B0600070205080204" pitchFamily="34" charset="-128"/>
                    <a:cs typeface="Arial" panose="020B0604020202020204" pitchFamily="34" charset="0"/>
                  </a:defRPr>
                </a:lvl7pPr>
                <a:lvl8pPr marL="3429000" indent="-228600" defTabSz="912813" eaLnBrk="0" fontAlgn="base" hangingPunct="0">
                  <a:spcBef>
                    <a:spcPts val="475"/>
                  </a:spcBef>
                  <a:spcAft>
                    <a:spcPct val="0"/>
                  </a:spcAft>
                  <a:buClr>
                    <a:srgbClr val="1971B5"/>
                  </a:buClr>
                  <a:buFont typeface="Arial" panose="020B0604020202020204" pitchFamily="34" charset="0"/>
                  <a:buChar char="»"/>
                  <a:defRPr sz="2000">
                    <a:solidFill>
                      <a:srgbClr val="585857"/>
                    </a:solidFill>
                    <a:latin typeface="Arial" panose="020B0604020202020204" pitchFamily="34" charset="0"/>
                    <a:ea typeface="MS PGothic" panose="020B0600070205080204" pitchFamily="34" charset="-128"/>
                    <a:cs typeface="Arial" panose="020B0604020202020204" pitchFamily="34" charset="0"/>
                  </a:defRPr>
                </a:lvl8pPr>
                <a:lvl9pPr marL="3886200" indent="-228600" defTabSz="912813" eaLnBrk="0" fontAlgn="base" hangingPunct="0">
                  <a:spcBef>
                    <a:spcPts val="475"/>
                  </a:spcBef>
                  <a:spcAft>
                    <a:spcPct val="0"/>
                  </a:spcAft>
                  <a:buClr>
                    <a:srgbClr val="1971B5"/>
                  </a:buClr>
                  <a:buFont typeface="Arial" panose="020B0604020202020204" pitchFamily="34" charset="0"/>
                  <a:buChar char="»"/>
                  <a:defRPr sz="2000">
                    <a:solidFill>
                      <a:srgbClr val="585857"/>
                    </a:solidFill>
                    <a:latin typeface="Arial" panose="020B0604020202020204" pitchFamily="34" charset="0"/>
                    <a:ea typeface="MS PGothic" panose="020B0600070205080204" pitchFamily="34" charset="-128"/>
                    <a:cs typeface="Arial" panose="020B0604020202020204" pitchFamily="34" charset="0"/>
                  </a:defRPr>
                </a:lvl9pPr>
              </a:lstStyle>
              <a:p>
                <a:pPr algn="ctr" eaLnBrk="1" hangingPunct="1">
                  <a:spcBef>
                    <a:spcPct val="0"/>
                  </a:spcBef>
                  <a:buClrTx/>
                  <a:buFontTx/>
                  <a:buNone/>
                </a:pPr>
                <a:endParaRPr lang="en-US" altLang="en-US" sz="675">
                  <a:solidFill>
                    <a:srgbClr val="FFFFFF"/>
                  </a:solidFill>
                  <a:latin typeface="Helvetica Light"/>
                  <a:ea typeface="Helvetica Light"/>
                  <a:cs typeface="Helvetica Light"/>
                  <a:sym typeface="Helvetica Light"/>
                </a:endParaRPr>
              </a:p>
            </p:txBody>
          </p:sp>
        </p:grpSp>
        <p:pic>
          <p:nvPicPr>
            <p:cNvPr id="66" name="Picture 24"/>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441973" y="1766887"/>
              <a:ext cx="873919" cy="1176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4316745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strVal val="#ppt_w+.3"/>
                                          </p:val>
                                        </p:tav>
                                        <p:tav tm="100000">
                                          <p:val>
                                            <p:strVal val="#ppt_w"/>
                                          </p:val>
                                        </p:tav>
                                      </p:tavLst>
                                    </p:anim>
                                    <p:anim calcmode="lin" valueType="num">
                                      <p:cBhvr>
                                        <p:cTn id="8" dur="500" fill="hold"/>
                                        <p:tgtEl>
                                          <p:spTgt spid="23"/>
                                        </p:tgtEl>
                                        <p:attrNameLst>
                                          <p:attrName>ppt_h</p:attrName>
                                        </p:attrNameLst>
                                      </p:cBhvr>
                                      <p:tavLst>
                                        <p:tav tm="0">
                                          <p:val>
                                            <p:strVal val="#ppt_h"/>
                                          </p:val>
                                        </p:tav>
                                        <p:tav tm="100000">
                                          <p:val>
                                            <p:strVal val="#ppt_h"/>
                                          </p:val>
                                        </p:tav>
                                      </p:tavLst>
                                    </p:anim>
                                    <p:animEffect transition="in" filter="fade">
                                      <p:cBhvr>
                                        <p:cTn id="9" dur="500"/>
                                        <p:tgtEl>
                                          <p:spTgt spid="23"/>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strVal val="#ppt_w+.3"/>
                                          </p:val>
                                        </p:tav>
                                        <p:tav tm="100000">
                                          <p:val>
                                            <p:strVal val="#ppt_w"/>
                                          </p:val>
                                        </p:tav>
                                      </p:tavLst>
                                    </p:anim>
                                    <p:anim calcmode="lin" valueType="num">
                                      <p:cBhvr>
                                        <p:cTn id="13" dur="500" fill="hold"/>
                                        <p:tgtEl>
                                          <p:spTgt spid="26"/>
                                        </p:tgtEl>
                                        <p:attrNameLst>
                                          <p:attrName>ppt_h</p:attrName>
                                        </p:attrNameLst>
                                      </p:cBhvr>
                                      <p:tavLst>
                                        <p:tav tm="0">
                                          <p:val>
                                            <p:strVal val="#ppt_h"/>
                                          </p:val>
                                        </p:tav>
                                        <p:tav tm="100000">
                                          <p:val>
                                            <p:strVal val="#ppt_h"/>
                                          </p:val>
                                        </p:tav>
                                      </p:tavLst>
                                    </p:anim>
                                    <p:animEffect transition="in" filter="fade">
                                      <p:cBhvr>
                                        <p:cTn id="14" dur="500"/>
                                        <p:tgtEl>
                                          <p:spTgt spid="26"/>
                                        </p:tgtEl>
                                      </p:cBhvr>
                                    </p:animEffect>
                                  </p:childTnLst>
                                </p:cTn>
                              </p:par>
                              <p:par>
                                <p:cTn id="15" presetID="50" presetClass="entr" presetSubtype="0" decel="100000"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p:cTn id="17" dur="500" fill="hold"/>
                                        <p:tgtEl>
                                          <p:spTgt spid="27"/>
                                        </p:tgtEl>
                                        <p:attrNameLst>
                                          <p:attrName>ppt_w</p:attrName>
                                        </p:attrNameLst>
                                      </p:cBhvr>
                                      <p:tavLst>
                                        <p:tav tm="0">
                                          <p:val>
                                            <p:strVal val="#ppt_w+.3"/>
                                          </p:val>
                                        </p:tav>
                                        <p:tav tm="100000">
                                          <p:val>
                                            <p:strVal val="#ppt_w"/>
                                          </p:val>
                                        </p:tav>
                                      </p:tavLst>
                                    </p:anim>
                                    <p:anim calcmode="lin" valueType="num">
                                      <p:cBhvr>
                                        <p:cTn id="18" dur="500" fill="hold"/>
                                        <p:tgtEl>
                                          <p:spTgt spid="27"/>
                                        </p:tgtEl>
                                        <p:attrNameLst>
                                          <p:attrName>ppt_h</p:attrName>
                                        </p:attrNameLst>
                                      </p:cBhvr>
                                      <p:tavLst>
                                        <p:tav tm="0">
                                          <p:val>
                                            <p:strVal val="#ppt_h"/>
                                          </p:val>
                                        </p:tav>
                                        <p:tav tm="100000">
                                          <p:val>
                                            <p:strVal val="#ppt_h"/>
                                          </p:val>
                                        </p:tav>
                                      </p:tavLst>
                                    </p:anim>
                                    <p:animEffect transition="in" filter="fade">
                                      <p:cBhvr>
                                        <p:cTn id="1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p:txBody>
          <a:bodyPr/>
          <a:lstStyle/>
          <a:p>
            <a:r>
              <a:rPr lang="en-GB" dirty="0" smtClean="0"/>
              <a:t>Cardiovascular disease ambitions for England</a:t>
            </a:r>
            <a:endParaRPr lang="en-GB" dirty="0"/>
          </a:p>
        </p:txBody>
      </p:sp>
      <p:sp>
        <p:nvSpPr>
          <p:cNvPr id="5" name="Text Placeholder 4"/>
          <p:cNvSpPr>
            <a:spLocks noGrp="1"/>
          </p:cNvSpPr>
          <p:nvPr>
            <p:ph type="body" sz="quarter" idx="12"/>
          </p:nvPr>
        </p:nvSpPr>
        <p:spPr/>
        <p:txBody>
          <a:bodyPr/>
          <a:lstStyle/>
          <a:p>
            <a:r>
              <a:rPr lang="en-GB" dirty="0"/>
              <a:t>The </a:t>
            </a:r>
            <a:r>
              <a:rPr lang="en-GB" dirty="0">
                <a:hlinkClick r:id="rId2"/>
              </a:rPr>
              <a:t>NHS Long Term Plan</a:t>
            </a:r>
            <a:r>
              <a:rPr lang="en-GB" dirty="0"/>
              <a:t> includes a major ambition to prevent 150,000 strokes, heart attacks and vascular dementia cases over the next 10 years</a:t>
            </a:r>
          </a:p>
          <a:p>
            <a:endParaRPr lang="en-GB" dirty="0"/>
          </a:p>
        </p:txBody>
      </p:sp>
      <p:pic>
        <p:nvPicPr>
          <p:cNvPr id="8" name="Picture 7"/>
          <p:cNvPicPr/>
          <p:nvPr/>
        </p:nvPicPr>
        <p:blipFill rotWithShape="1">
          <a:blip r:embed="rId3"/>
          <a:srcRect l="32056" t="24277" r="14724" b="14893"/>
          <a:stretch/>
        </p:blipFill>
        <p:spPr bwMode="auto">
          <a:xfrm>
            <a:off x="1282535" y="1638795"/>
            <a:ext cx="7041333" cy="4453248"/>
          </a:xfrm>
          <a:prstGeom prst="rect">
            <a:avLst/>
          </a:prstGeom>
          <a:ln>
            <a:noFill/>
          </a:ln>
          <a:extLst>
            <a:ext uri="{53640926-AAD7-44D8-BBD7-CCE9431645EC}">
              <a14:shadowObscured xmlns:a14="http://schemas.microsoft.com/office/drawing/2010/main"/>
            </a:ext>
          </a:extLst>
        </p:spPr>
      </p:pic>
      <p:sp>
        <p:nvSpPr>
          <p:cNvPr id="2" name="Oval 1"/>
          <p:cNvSpPr/>
          <p:nvPr/>
        </p:nvSpPr>
        <p:spPr>
          <a:xfrm>
            <a:off x="677964" y="3104345"/>
            <a:ext cx="2806573" cy="2987698"/>
          </a:xfrm>
          <a:prstGeom prst="ellipse">
            <a:avLst/>
          </a:prstGeom>
          <a:noFill/>
          <a:ln w="571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5214522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p:txBody>
          <a:bodyPr/>
          <a:lstStyle/>
          <a:p>
            <a:r>
              <a:rPr lang="en-GB" dirty="0" smtClean="0"/>
              <a:t>In the beginning…</a:t>
            </a:r>
            <a:endParaRPr lang="en-GB" dirty="0"/>
          </a:p>
        </p:txBody>
      </p:sp>
      <p:sp>
        <p:nvSpPr>
          <p:cNvPr id="5" name="Oval 4"/>
          <p:cNvSpPr/>
          <p:nvPr/>
        </p:nvSpPr>
        <p:spPr>
          <a:xfrm>
            <a:off x="4524375" y="3886200"/>
            <a:ext cx="914400" cy="4191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p:cNvPicPr>
            <a:picLocks noChangeAspect="1"/>
          </p:cNvPicPr>
          <p:nvPr/>
        </p:nvPicPr>
        <p:blipFill>
          <a:blip r:embed="rId2"/>
          <a:stretch>
            <a:fillRect/>
          </a:stretch>
        </p:blipFill>
        <p:spPr>
          <a:xfrm>
            <a:off x="238125" y="923925"/>
            <a:ext cx="8696325" cy="4829175"/>
          </a:xfrm>
          <a:prstGeom prst="rect">
            <a:avLst/>
          </a:prstGeom>
        </p:spPr>
      </p:pic>
      <p:sp>
        <p:nvSpPr>
          <p:cNvPr id="6" name="Oval 5"/>
          <p:cNvSpPr/>
          <p:nvPr/>
        </p:nvSpPr>
        <p:spPr>
          <a:xfrm>
            <a:off x="4752975" y="3943350"/>
            <a:ext cx="581025" cy="36195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Oval 6"/>
          <p:cNvSpPr/>
          <p:nvPr/>
        </p:nvSpPr>
        <p:spPr>
          <a:xfrm>
            <a:off x="4752975" y="4305300"/>
            <a:ext cx="581025" cy="43815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val 7"/>
          <p:cNvSpPr/>
          <p:nvPr/>
        </p:nvSpPr>
        <p:spPr>
          <a:xfrm>
            <a:off x="6924675" y="5019675"/>
            <a:ext cx="714375" cy="523875"/>
          </a:xfrm>
          <a:prstGeom prst="ellipse">
            <a:avLst/>
          </a:prstGeom>
          <a:no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78643313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4812" y="5270138"/>
            <a:ext cx="2130110" cy="476612"/>
          </a:xfrm>
          <a:prstGeom prst="rect">
            <a:avLst/>
          </a:prstGeom>
        </p:spPr>
      </p:pic>
      <p:sp>
        <p:nvSpPr>
          <p:cNvPr id="2" name="Rectangle 1"/>
          <p:cNvSpPr/>
          <p:nvPr/>
        </p:nvSpPr>
        <p:spPr>
          <a:xfrm>
            <a:off x="1329867" y="397569"/>
            <a:ext cx="2659702" cy="461665"/>
          </a:xfrm>
          <a:prstGeom prst="rect">
            <a:avLst/>
          </a:prstGeom>
        </p:spPr>
        <p:txBody>
          <a:bodyPr wrap="none">
            <a:spAutoFit/>
          </a:bodyPr>
          <a:lstStyle/>
          <a:p>
            <a:r>
              <a:rPr lang="en-GB" altLang="en-US" sz="2400" b="1" dirty="0" smtClean="0">
                <a:solidFill>
                  <a:srgbClr val="00C7B1"/>
                </a:solidFill>
                <a:latin typeface="Arial" charset="0"/>
                <a:cs typeface="Arial" charset="0"/>
              </a:rPr>
              <a:t>What do we do…</a:t>
            </a:r>
            <a:endParaRPr lang="en-GB" sz="2400" dirty="0"/>
          </a:p>
        </p:txBody>
      </p:sp>
      <p:graphicFrame>
        <p:nvGraphicFramePr>
          <p:cNvPr id="6" name="Diagram 5"/>
          <p:cNvGraphicFramePr/>
          <p:nvPr>
            <p:extLst>
              <p:ext uri="{D42A27DB-BD31-4B8C-83A1-F6EECF244321}">
                <p14:modId xmlns:p14="http://schemas.microsoft.com/office/powerpoint/2010/main" val="3930657299"/>
              </p:ext>
            </p:extLst>
          </p:nvPr>
        </p:nvGraphicFramePr>
        <p:xfrm>
          <a:off x="264813" y="1726009"/>
          <a:ext cx="8183863" cy="34174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0565492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29867" y="325636"/>
            <a:ext cx="6067425" cy="497086"/>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GB" altLang="en-US" sz="2800" b="1" dirty="0" smtClean="0">
                <a:solidFill>
                  <a:srgbClr val="00C7B1"/>
                </a:solidFill>
                <a:latin typeface="Arial" charset="0"/>
                <a:cs typeface="Arial" charset="0"/>
              </a:rPr>
              <a:t>Where do we do it?</a:t>
            </a:r>
            <a:endParaRPr lang="en-GB" altLang="en-US" sz="2800" b="1" dirty="0">
              <a:solidFill>
                <a:srgbClr val="00C7B1"/>
              </a:solidFill>
              <a:latin typeface="Arial" charset="0"/>
              <a:cs typeface="Arial"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4812" y="5270138"/>
            <a:ext cx="2130110" cy="476612"/>
          </a:xfrm>
          <a:prstGeom prst="rect">
            <a:avLst/>
          </a:prstGeom>
        </p:spPr>
      </p:pic>
      <p:graphicFrame>
        <p:nvGraphicFramePr>
          <p:cNvPr id="5" name="Diagram 4"/>
          <p:cNvGraphicFramePr/>
          <p:nvPr>
            <p:extLst>
              <p:ext uri="{D42A27DB-BD31-4B8C-83A1-F6EECF244321}">
                <p14:modId xmlns:p14="http://schemas.microsoft.com/office/powerpoint/2010/main" val="2249695360"/>
              </p:ext>
            </p:extLst>
          </p:nvPr>
        </p:nvGraphicFramePr>
        <p:xfrm>
          <a:off x="848137" y="990600"/>
          <a:ext cx="8295863" cy="44704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Oval 2"/>
          <p:cNvSpPr/>
          <p:nvPr/>
        </p:nvSpPr>
        <p:spPr>
          <a:xfrm>
            <a:off x="1329867" y="1394085"/>
            <a:ext cx="1473294" cy="128915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Care Homes</a:t>
            </a:r>
            <a:endParaRPr lang="en-GB" dirty="0"/>
          </a:p>
        </p:txBody>
      </p:sp>
      <p:sp>
        <p:nvSpPr>
          <p:cNvPr id="6" name="Oval 5"/>
          <p:cNvSpPr/>
          <p:nvPr/>
        </p:nvSpPr>
        <p:spPr>
          <a:xfrm>
            <a:off x="6850505" y="822722"/>
            <a:ext cx="2293495" cy="214533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Supermarkets</a:t>
            </a:r>
            <a:endParaRPr lang="en-GB" dirty="0"/>
          </a:p>
        </p:txBody>
      </p:sp>
      <p:sp>
        <p:nvSpPr>
          <p:cNvPr id="7" name="Oval 6"/>
          <p:cNvSpPr/>
          <p:nvPr/>
        </p:nvSpPr>
        <p:spPr>
          <a:xfrm>
            <a:off x="1485899" y="3886200"/>
            <a:ext cx="1168401" cy="111411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ICS</a:t>
            </a:r>
            <a:endParaRPr lang="en-GB" dirty="0"/>
          </a:p>
        </p:txBody>
      </p:sp>
      <p:sp>
        <p:nvSpPr>
          <p:cNvPr id="8" name="Oval 7"/>
          <p:cNvSpPr/>
          <p:nvPr/>
        </p:nvSpPr>
        <p:spPr>
          <a:xfrm>
            <a:off x="6756400" y="4482059"/>
            <a:ext cx="1841500" cy="12646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Podiatrists</a:t>
            </a:r>
            <a:endParaRPr lang="en-GB" dirty="0"/>
          </a:p>
        </p:txBody>
      </p:sp>
      <p:sp>
        <p:nvSpPr>
          <p:cNvPr id="9" name="Oval 8"/>
          <p:cNvSpPr/>
          <p:nvPr/>
        </p:nvSpPr>
        <p:spPr>
          <a:xfrm>
            <a:off x="610036" y="2852562"/>
            <a:ext cx="1409264" cy="111411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err="1" smtClean="0"/>
              <a:t>CommPharm</a:t>
            </a:r>
            <a:endParaRPr lang="en-GB" dirty="0"/>
          </a:p>
        </p:txBody>
      </p:sp>
      <p:sp>
        <p:nvSpPr>
          <p:cNvPr id="10" name="Oval 9"/>
          <p:cNvSpPr/>
          <p:nvPr/>
        </p:nvSpPr>
        <p:spPr>
          <a:xfrm>
            <a:off x="4889500" y="114300"/>
            <a:ext cx="1866900" cy="127978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Retirement Villages</a:t>
            </a:r>
            <a:endParaRPr lang="en-GB" dirty="0"/>
          </a:p>
        </p:txBody>
      </p:sp>
    </p:spTree>
    <p:extLst>
      <p:ext uri="{BB962C8B-B14F-4D97-AF65-F5344CB8AC3E}">
        <p14:creationId xmlns:p14="http://schemas.microsoft.com/office/powerpoint/2010/main" val="394304530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4812" y="5270138"/>
            <a:ext cx="2130110" cy="476612"/>
          </a:xfrm>
          <a:prstGeom prst="rect">
            <a:avLst/>
          </a:prstGeom>
        </p:spPr>
      </p:pic>
      <p:sp>
        <p:nvSpPr>
          <p:cNvPr id="19" name="Title 1"/>
          <p:cNvSpPr txBox="1">
            <a:spLocks/>
          </p:cNvSpPr>
          <p:nvPr/>
        </p:nvSpPr>
        <p:spPr>
          <a:xfrm>
            <a:off x="219077" y="1009650"/>
            <a:ext cx="2790825" cy="70485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altLang="en-US" sz="2400" b="1" dirty="0" err="1">
                <a:solidFill>
                  <a:srgbClr val="00C7B1"/>
                </a:solidFill>
                <a:latin typeface="Arial" pitchFamily="34" charset="0"/>
                <a:cs typeface="Arial" pitchFamily="34" charset="0"/>
              </a:rPr>
              <a:t>Mobilise</a:t>
            </a:r>
            <a:r>
              <a:rPr lang="en-US" altLang="en-US" sz="2400" b="1" dirty="0">
                <a:solidFill>
                  <a:srgbClr val="00C7B1"/>
                </a:solidFill>
                <a:latin typeface="Arial" pitchFamily="34" charset="0"/>
                <a:cs typeface="Arial" pitchFamily="34" charset="0"/>
              </a:rPr>
              <a:t>…</a:t>
            </a:r>
          </a:p>
        </p:txBody>
      </p:sp>
      <p:pic>
        <p:nvPicPr>
          <p:cNvPr id="2050" name="Picture 2" descr="S:\Communications\Image Bank\Photography\AF Ambassadors\AF Pulse testing\Julia takes pulse Bill Beaumon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3387" y="1524000"/>
            <a:ext cx="3207400" cy="2133600"/>
          </a:xfrm>
          <a:prstGeom prst="round2DiagRect">
            <a:avLst>
              <a:gd name="adj1" fmla="val 16667"/>
              <a:gd name="adj2" fmla="val 0"/>
            </a:avLst>
          </a:prstGeom>
          <a:ln w="88900" cap="sq">
            <a:solidFill>
              <a:srgbClr val="00C7B1"/>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02395" y="1047750"/>
            <a:ext cx="3289300" cy="2451100"/>
          </a:xfrm>
          <a:prstGeom prst="round2DiagRect">
            <a:avLst>
              <a:gd name="adj1" fmla="val 16667"/>
              <a:gd name="adj2" fmla="val 0"/>
            </a:avLst>
          </a:prstGeom>
          <a:ln w="88900" cap="sq">
            <a:solidFill>
              <a:schemeClr val="bg1">
                <a:lumMod val="65000"/>
              </a:schemeClr>
            </a:solidFill>
            <a:miter lim="800000"/>
          </a:ln>
          <a:effectLst>
            <a:outerShdw blurRad="254000" algn="tl" rotWithShape="0">
              <a:srgbClr val="000000">
                <a:alpha val="43000"/>
              </a:srgbClr>
            </a:outerShdw>
          </a:effectLst>
        </p:spPr>
      </p:pic>
      <p:pic>
        <p:nvPicPr>
          <p:cNvPr id="3" name="Picture 2"/>
          <p:cNvPicPr>
            <a:picLocks noChangeAspect="1"/>
          </p:cNvPicPr>
          <p:nvPr/>
        </p:nvPicPr>
        <p:blipFill rotWithShape="1">
          <a:blip r:embed="rId5">
            <a:extLst>
              <a:ext uri="{28A0092B-C50C-407E-A947-70E740481C1C}">
                <a14:useLocalDpi xmlns:a14="http://schemas.microsoft.com/office/drawing/2010/main" val="0"/>
              </a:ext>
            </a:extLst>
          </a:blip>
          <a:srcRect r="21798"/>
          <a:stretch/>
        </p:blipFill>
        <p:spPr>
          <a:xfrm>
            <a:off x="6499135" y="1009650"/>
            <a:ext cx="2360848" cy="1943100"/>
          </a:xfrm>
          <a:prstGeom prst="round2DiagRect">
            <a:avLst>
              <a:gd name="adj1" fmla="val 16667"/>
              <a:gd name="adj2" fmla="val 0"/>
            </a:avLst>
          </a:prstGeom>
          <a:ln w="88900" cap="sq">
            <a:solidFill>
              <a:srgbClr val="0072CE"/>
            </a:solidFill>
            <a:miter lim="800000"/>
          </a:ln>
          <a:effectLst>
            <a:outerShdw blurRad="254000" algn="tl" rotWithShape="0">
              <a:srgbClr val="000000">
                <a:alpha val="43000"/>
              </a:srgbClr>
            </a:outerShdw>
          </a:effectLst>
        </p:spPr>
      </p:pic>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67823" y="3274480"/>
            <a:ext cx="2466975" cy="1838325"/>
          </a:xfrm>
          <a:prstGeom prst="round2DiagRect">
            <a:avLst>
              <a:gd name="adj1" fmla="val 16667"/>
              <a:gd name="adj2" fmla="val 0"/>
            </a:avLst>
          </a:prstGeom>
          <a:ln w="88900" cap="sq">
            <a:solidFill>
              <a:srgbClr val="0072CE"/>
            </a:solidFill>
            <a:miter lim="800000"/>
          </a:ln>
          <a:effectLst>
            <a:outerShdw blurRad="254000" algn="tl" rotWithShape="0">
              <a:srgbClr val="000000">
                <a:alpha val="43000"/>
              </a:srgbClr>
            </a:outerShdw>
          </a:effectLst>
        </p:spPr>
      </p:pic>
      <p:pic>
        <p:nvPicPr>
          <p:cNvPr id="6" name="Picture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70871" y="3130663"/>
            <a:ext cx="2856527" cy="1896417"/>
          </a:xfrm>
          <a:prstGeom prst="round2DiagRect">
            <a:avLst>
              <a:gd name="adj1" fmla="val 16667"/>
              <a:gd name="adj2" fmla="val 0"/>
            </a:avLst>
          </a:prstGeom>
          <a:ln w="88900" cap="sq">
            <a:solidFill>
              <a:srgbClr val="00C7B1"/>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9652948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4812" y="5270138"/>
            <a:ext cx="2130110" cy="476612"/>
          </a:xfrm>
          <a:prstGeom prst="rect">
            <a:avLst/>
          </a:prstGeom>
        </p:spPr>
      </p:pic>
      <p:sp>
        <p:nvSpPr>
          <p:cNvPr id="19" name="Title 1"/>
          <p:cNvSpPr txBox="1">
            <a:spLocks/>
          </p:cNvSpPr>
          <p:nvPr/>
        </p:nvSpPr>
        <p:spPr>
          <a:xfrm>
            <a:off x="1407103" y="395053"/>
            <a:ext cx="6162930" cy="902866"/>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altLang="en-US" sz="2400" b="1" dirty="0" smtClean="0">
                <a:solidFill>
                  <a:srgbClr val="00C7B1"/>
                </a:solidFill>
                <a:latin typeface="Arial" pitchFamily="34" charset="0"/>
                <a:cs typeface="Arial" pitchFamily="34" charset="0"/>
              </a:rPr>
              <a:t>FRS working across Cheshire</a:t>
            </a:r>
            <a:endParaRPr lang="en-US" altLang="en-US" sz="2400" b="1" dirty="0">
              <a:solidFill>
                <a:srgbClr val="00C7B1"/>
              </a:solidFill>
              <a:latin typeface="Arial" pitchFamily="34" charset="0"/>
              <a:cs typeface="Arial" pitchFamily="34" charset="0"/>
            </a:endParaRPr>
          </a:p>
        </p:txBody>
      </p:sp>
      <p:pic>
        <p:nvPicPr>
          <p:cNvPr id="1028" name="Picture 4" descr="S:\Communications\Image Bank\Photography\AF Ambassadors\AF Award\AF award pic 1 (reduced siz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306" y="1637689"/>
            <a:ext cx="3884622" cy="3502431"/>
          </a:xfrm>
          <a:prstGeom prst="round2DiagRect">
            <a:avLst>
              <a:gd name="adj1" fmla="val 16667"/>
              <a:gd name="adj2" fmla="val 0"/>
            </a:avLst>
          </a:prstGeom>
          <a:ln w="88900" cap="sq">
            <a:solidFill>
              <a:srgbClr val="00C7B1"/>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5434012" y="1357718"/>
            <a:ext cx="2844800" cy="923330"/>
          </a:xfrm>
          <a:prstGeom prst="rect">
            <a:avLst/>
          </a:prstGeom>
          <a:noFill/>
        </p:spPr>
        <p:txBody>
          <a:bodyPr wrap="square" rtlCol="0">
            <a:spAutoFit/>
          </a:bodyPr>
          <a:lstStyle/>
          <a:p>
            <a:r>
              <a:rPr lang="en-GB" dirty="0" smtClean="0"/>
              <a:t>Feb 2017-Oct 2019</a:t>
            </a:r>
          </a:p>
          <a:p>
            <a:r>
              <a:rPr lang="en-GB" dirty="0" smtClean="0"/>
              <a:t>Over 7,484 tests</a:t>
            </a:r>
          </a:p>
          <a:p>
            <a:r>
              <a:rPr lang="en-GB" dirty="0" smtClean="0"/>
              <a:t>Over 319 referrals</a:t>
            </a:r>
            <a:endParaRPr lang="en-GB" dirty="0"/>
          </a:p>
        </p:txBody>
      </p:sp>
      <p:pic>
        <p:nvPicPr>
          <p:cNvPr id="6" name="Picture 5"/>
          <p:cNvPicPr>
            <a:picLocks noChangeAspect="1"/>
          </p:cNvPicPr>
          <p:nvPr/>
        </p:nvPicPr>
        <p:blipFill>
          <a:blip r:embed="rId4"/>
          <a:stretch>
            <a:fillRect/>
          </a:stretch>
        </p:blipFill>
        <p:spPr>
          <a:xfrm>
            <a:off x="4725987" y="2962275"/>
            <a:ext cx="4086225" cy="933450"/>
          </a:xfrm>
          <a:prstGeom prst="rect">
            <a:avLst/>
          </a:prstGeom>
        </p:spPr>
      </p:pic>
      <p:pic>
        <p:nvPicPr>
          <p:cNvPr id="8" name="Picture 7"/>
          <p:cNvPicPr>
            <a:picLocks noChangeAspect="1"/>
          </p:cNvPicPr>
          <p:nvPr/>
        </p:nvPicPr>
        <p:blipFill>
          <a:blip r:embed="rId5"/>
          <a:stretch>
            <a:fillRect/>
          </a:stretch>
        </p:blipFill>
        <p:spPr>
          <a:xfrm>
            <a:off x="4725987" y="4334849"/>
            <a:ext cx="3552825" cy="866775"/>
          </a:xfrm>
          <a:prstGeom prst="rect">
            <a:avLst/>
          </a:prstGeom>
        </p:spPr>
      </p:pic>
    </p:spTree>
    <p:extLst>
      <p:ext uri="{BB962C8B-B14F-4D97-AF65-F5344CB8AC3E}">
        <p14:creationId xmlns:p14="http://schemas.microsoft.com/office/powerpoint/2010/main" val="1554836111"/>
      </p:ext>
    </p:extLst>
  </p:cSld>
  <p:clrMapOvr>
    <a:masterClrMapping/>
  </p:clrMapOvr>
  <p:timing>
    <p:tnLst>
      <p:par>
        <p:cTn id="1" dur="indefinite" restart="never" nodeType="tmRoot"/>
      </p:par>
    </p:tnLst>
  </p:timing>
</p:sld>
</file>

<file path=ppt/theme/theme1.xml><?xml version="1.0" encoding="utf-8"?>
<a:theme xmlns:a="http://schemas.openxmlformats.org/drawingml/2006/main" name="TITLE SLIDE">
  <a:themeElements>
    <a:clrScheme name="Custom 2">
      <a:dk1>
        <a:sysClr val="windowText" lastClr="000000"/>
      </a:dk1>
      <a:lt1>
        <a:sysClr val="window" lastClr="FFFFFF"/>
      </a:lt1>
      <a:dk2>
        <a:srgbClr val="00DE5A"/>
      </a:dk2>
      <a:lt2>
        <a:srgbClr val="6CD909"/>
      </a:lt2>
      <a:accent1>
        <a:srgbClr val="034A90"/>
      </a:accent1>
      <a:accent2>
        <a:srgbClr val="0972CE"/>
      </a:accent2>
      <a:accent3>
        <a:srgbClr val="068DC6"/>
      </a:accent3>
      <a:accent4>
        <a:srgbClr val="03A8BD"/>
      </a:accent4>
      <a:accent5>
        <a:srgbClr val="00C5B4"/>
      </a:accent5>
      <a:accent6>
        <a:srgbClr val="00DE99"/>
      </a:accent6>
      <a:hlink>
        <a:srgbClr val="034A90"/>
      </a:hlink>
      <a:folHlink>
        <a:srgbClr val="00C5B4"/>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ubheadings">
  <a:themeElements>
    <a:clrScheme name="Custom 2">
      <a:dk1>
        <a:sysClr val="windowText" lastClr="000000"/>
      </a:dk1>
      <a:lt1>
        <a:sysClr val="window" lastClr="FFFFFF"/>
      </a:lt1>
      <a:dk2>
        <a:srgbClr val="00DE5A"/>
      </a:dk2>
      <a:lt2>
        <a:srgbClr val="6CD909"/>
      </a:lt2>
      <a:accent1>
        <a:srgbClr val="034A90"/>
      </a:accent1>
      <a:accent2>
        <a:srgbClr val="0972CE"/>
      </a:accent2>
      <a:accent3>
        <a:srgbClr val="068DC6"/>
      </a:accent3>
      <a:accent4>
        <a:srgbClr val="03A8BD"/>
      </a:accent4>
      <a:accent5>
        <a:srgbClr val="00C5B4"/>
      </a:accent5>
      <a:accent6>
        <a:srgbClr val="00DE99"/>
      </a:accent6>
      <a:hlink>
        <a:srgbClr val="034A90"/>
      </a:hlink>
      <a:folHlink>
        <a:srgbClr val="00C5B4"/>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Holding Slide">
  <a:themeElements>
    <a:clrScheme name="Custom 2">
      <a:dk1>
        <a:sysClr val="windowText" lastClr="000000"/>
      </a:dk1>
      <a:lt1>
        <a:sysClr val="window" lastClr="FFFFFF"/>
      </a:lt1>
      <a:dk2>
        <a:srgbClr val="00DE5A"/>
      </a:dk2>
      <a:lt2>
        <a:srgbClr val="6CD909"/>
      </a:lt2>
      <a:accent1>
        <a:srgbClr val="034A90"/>
      </a:accent1>
      <a:accent2>
        <a:srgbClr val="0972CE"/>
      </a:accent2>
      <a:accent3>
        <a:srgbClr val="068DC6"/>
      </a:accent3>
      <a:accent4>
        <a:srgbClr val="03A8BD"/>
      </a:accent4>
      <a:accent5>
        <a:srgbClr val="00C5B4"/>
      </a:accent5>
      <a:accent6>
        <a:srgbClr val="00DE99"/>
      </a:accent6>
      <a:hlink>
        <a:srgbClr val="034A90"/>
      </a:hlink>
      <a:folHlink>
        <a:srgbClr val="00C5B4"/>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General 1">
  <a:themeElements>
    <a:clrScheme name="Custom 2">
      <a:dk1>
        <a:sysClr val="windowText" lastClr="000000"/>
      </a:dk1>
      <a:lt1>
        <a:sysClr val="window" lastClr="FFFFFF"/>
      </a:lt1>
      <a:dk2>
        <a:srgbClr val="00DE5A"/>
      </a:dk2>
      <a:lt2>
        <a:srgbClr val="6CD909"/>
      </a:lt2>
      <a:accent1>
        <a:srgbClr val="034A90"/>
      </a:accent1>
      <a:accent2>
        <a:srgbClr val="0972CE"/>
      </a:accent2>
      <a:accent3>
        <a:srgbClr val="068DC6"/>
      </a:accent3>
      <a:accent4>
        <a:srgbClr val="03A8BD"/>
      </a:accent4>
      <a:accent5>
        <a:srgbClr val="00C5B4"/>
      </a:accent5>
      <a:accent6>
        <a:srgbClr val="00DE99"/>
      </a:accent6>
      <a:hlink>
        <a:srgbClr val="034A90"/>
      </a:hlink>
      <a:folHlink>
        <a:srgbClr val="00C5B4"/>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General 2">
  <a:themeElements>
    <a:clrScheme name="Custom 2">
      <a:dk1>
        <a:sysClr val="windowText" lastClr="000000"/>
      </a:dk1>
      <a:lt1>
        <a:sysClr val="window" lastClr="FFFFFF"/>
      </a:lt1>
      <a:dk2>
        <a:srgbClr val="00DE5A"/>
      </a:dk2>
      <a:lt2>
        <a:srgbClr val="6CD909"/>
      </a:lt2>
      <a:accent1>
        <a:srgbClr val="034A90"/>
      </a:accent1>
      <a:accent2>
        <a:srgbClr val="0972CE"/>
      </a:accent2>
      <a:accent3>
        <a:srgbClr val="068DC6"/>
      </a:accent3>
      <a:accent4>
        <a:srgbClr val="03A8BD"/>
      </a:accent4>
      <a:accent5>
        <a:srgbClr val="00C5B4"/>
      </a:accent5>
      <a:accent6>
        <a:srgbClr val="00DE99"/>
      </a:accent6>
      <a:hlink>
        <a:srgbClr val="034A90"/>
      </a:hlink>
      <a:folHlink>
        <a:srgbClr val="00C5B4"/>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General 3">
  <a:themeElements>
    <a:clrScheme name="Custom 2">
      <a:dk1>
        <a:sysClr val="windowText" lastClr="000000"/>
      </a:dk1>
      <a:lt1>
        <a:sysClr val="window" lastClr="FFFFFF"/>
      </a:lt1>
      <a:dk2>
        <a:srgbClr val="00DE5A"/>
      </a:dk2>
      <a:lt2>
        <a:srgbClr val="6CD909"/>
      </a:lt2>
      <a:accent1>
        <a:srgbClr val="034A90"/>
      </a:accent1>
      <a:accent2>
        <a:srgbClr val="0972CE"/>
      </a:accent2>
      <a:accent3>
        <a:srgbClr val="068DC6"/>
      </a:accent3>
      <a:accent4>
        <a:srgbClr val="03A8BD"/>
      </a:accent4>
      <a:accent5>
        <a:srgbClr val="00C5B4"/>
      </a:accent5>
      <a:accent6>
        <a:srgbClr val="00DE99"/>
      </a:accent6>
      <a:hlink>
        <a:srgbClr val="034A90"/>
      </a:hlink>
      <a:folHlink>
        <a:srgbClr val="00C5B4"/>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General 4">
  <a:themeElements>
    <a:clrScheme name="Custom 2">
      <a:dk1>
        <a:sysClr val="windowText" lastClr="000000"/>
      </a:dk1>
      <a:lt1>
        <a:sysClr val="window" lastClr="FFFFFF"/>
      </a:lt1>
      <a:dk2>
        <a:srgbClr val="00DE5A"/>
      </a:dk2>
      <a:lt2>
        <a:srgbClr val="6CD909"/>
      </a:lt2>
      <a:accent1>
        <a:srgbClr val="034A90"/>
      </a:accent1>
      <a:accent2>
        <a:srgbClr val="0972CE"/>
      </a:accent2>
      <a:accent3>
        <a:srgbClr val="068DC6"/>
      </a:accent3>
      <a:accent4>
        <a:srgbClr val="03A8BD"/>
      </a:accent4>
      <a:accent5>
        <a:srgbClr val="00C5B4"/>
      </a:accent5>
      <a:accent6>
        <a:srgbClr val="00DE99"/>
      </a:accent6>
      <a:hlink>
        <a:srgbClr val="034A90"/>
      </a:hlink>
      <a:folHlink>
        <a:srgbClr val="00C5B4"/>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1643</TotalTime>
  <Words>835</Words>
  <Application>Microsoft Office PowerPoint</Application>
  <PresentationFormat>On-screen Show (4:3)</PresentationFormat>
  <Paragraphs>137</Paragraphs>
  <Slides>19</Slides>
  <Notes>9</Notes>
  <HiddenSlides>0</HiddenSlides>
  <MMClips>0</MMClips>
  <ScaleCrop>false</ScaleCrop>
  <HeadingPairs>
    <vt:vector size="6" baseType="variant">
      <vt:variant>
        <vt:lpstr>Fonts Used</vt:lpstr>
      </vt:variant>
      <vt:variant>
        <vt:i4>3</vt:i4>
      </vt:variant>
      <vt:variant>
        <vt:lpstr>Theme</vt:lpstr>
      </vt:variant>
      <vt:variant>
        <vt:i4>7</vt:i4>
      </vt:variant>
      <vt:variant>
        <vt:lpstr>Slide Titles</vt:lpstr>
      </vt:variant>
      <vt:variant>
        <vt:i4>19</vt:i4>
      </vt:variant>
    </vt:vector>
  </HeadingPairs>
  <TitlesOfParts>
    <vt:vector size="29" baseType="lpstr">
      <vt:lpstr>Arial</vt:lpstr>
      <vt:lpstr>Calibri</vt:lpstr>
      <vt:lpstr>Helvetica Light</vt:lpstr>
      <vt:lpstr>TITLE SLIDE</vt:lpstr>
      <vt:lpstr>Subheadings</vt:lpstr>
      <vt:lpstr>Holding Slide</vt:lpstr>
      <vt:lpstr>General 1</vt:lpstr>
      <vt:lpstr>General 2</vt:lpstr>
      <vt:lpstr>General 3</vt:lpstr>
      <vt:lpstr>General 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Rian Bailey-Weir</dc:creator>
  <cp:lastModifiedBy>Reynolds Julia (NWCASHN)</cp:lastModifiedBy>
  <cp:revision>122</cp:revision>
  <dcterms:created xsi:type="dcterms:W3CDTF">2017-09-15T15:58:12Z</dcterms:created>
  <dcterms:modified xsi:type="dcterms:W3CDTF">2019-11-26T22:43:23Z</dcterms:modified>
</cp:coreProperties>
</file>